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305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</p:sldIdLst>
  <p:sldSz cx="9144000" cy="5143500" type="screen16x9"/>
  <p:notesSz cx="6858000" cy="9144000"/>
  <p:embeddedFontLst>
    <p:embeddedFont>
      <p:font typeface="Avenir" panose="02000503020000020003" pitchFamily="2" charset="0"/>
      <p:regular r:id="rId20"/>
      <p:italic r:id="rId21"/>
    </p:embeddedFont>
    <p:embeddedFont>
      <p:font typeface="Fira Sans" panose="020B0503050000020004" pitchFamily="34" charset="0"/>
      <p:regular r:id="rId22"/>
      <p:bold r:id="rId23"/>
      <p:italic r:id="rId24"/>
      <p:boldItalic r:id="rId25"/>
    </p:embeddedFont>
    <p:embeddedFont>
      <p:font typeface="Fira Sans Extra Condensed Medium" panose="020B05030500000200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59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2981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1279">
          <p15:clr>
            <a:srgbClr val="9AA0A6"/>
          </p15:clr>
        </p15:guide>
        <p15:guide id="7" orient="horz" pos="1418">
          <p15:clr>
            <a:srgbClr val="9AA0A6"/>
          </p15:clr>
        </p15:guide>
        <p15:guide id="8" orient="horz" pos="2027">
          <p15:clr>
            <a:srgbClr val="9AA0A6"/>
          </p15:clr>
        </p15:guide>
        <p15:guide id="9" orient="horz" pos="216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8"/>
    <p:restoredTop sz="94672"/>
  </p:normalViewPr>
  <p:slideViewPr>
    <p:cSldViewPr snapToGrid="0">
      <p:cViewPr varScale="1">
        <p:scale>
          <a:sx n="132" d="100"/>
          <a:sy n="132" d="100"/>
        </p:scale>
        <p:origin x="392" y="168"/>
      </p:cViewPr>
      <p:guideLst>
        <p:guide pos="288"/>
        <p:guide orient="horz" pos="259"/>
        <p:guide pos="5472"/>
        <p:guide orient="horz" pos="2981"/>
        <p:guide pos="2880"/>
        <p:guide orient="horz" pos="1279"/>
        <p:guide orient="horz" pos="1418"/>
        <p:guide orient="horz" pos="2027"/>
        <p:guide orient="horz" pos="21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6:12:51.136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02674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0ee1918c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0ee1918c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00657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0b1cc5095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0b1cc5095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24286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90ee1918c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90ee1918c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45890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11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54308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532444eff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532444eff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89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89212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375" y="1544250"/>
            <a:ext cx="3729600" cy="16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11275" y="3221700"/>
            <a:ext cx="2263800" cy="4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34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5FB482-E4F4-F140-A978-5935AD3D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0114" y="-2565809"/>
            <a:ext cx="6006218" cy="614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9DBA1-16BA-EA4B-91B9-0F6FFE49D3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805" y="-1937997"/>
            <a:ext cx="6002702" cy="614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507AC4-29CD-6443-ACCC-88A5DD706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7896" y="-1244825"/>
            <a:ext cx="6006218" cy="614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05A285-C2E9-A049-B728-05C48E272D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94B6D2">
                <a:shade val="45000"/>
                <a:satMod val="135000"/>
              </a:srgb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076" y="-432318"/>
            <a:ext cx="6006218" cy="6148800"/>
          </a:xfrm>
          <a:prstGeom prst="rect">
            <a:avLst/>
          </a:prstGeom>
        </p:spPr>
      </p:pic>
      <p:sp>
        <p:nvSpPr>
          <p:cNvPr id="5" name="Google Shape;46;p15">
            <a:extLst>
              <a:ext uri="{FF2B5EF4-FFF2-40B4-BE49-F238E27FC236}">
                <a16:creationId xmlns:a16="http://schemas.microsoft.com/office/drawing/2014/main" id="{C5C14897-EE8E-CB46-A59A-10E4949A3E5D}"/>
              </a:ext>
            </a:extLst>
          </p:cNvPr>
          <p:cNvSpPr txBox="1">
            <a:spLocks/>
          </p:cNvSpPr>
          <p:nvPr/>
        </p:nvSpPr>
        <p:spPr>
          <a:xfrm>
            <a:off x="0" y="1134603"/>
            <a:ext cx="5726934" cy="23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3200" dirty="0">
                <a:latin typeface="Fira Sans" panose="020B0503050000020004" pitchFamily="34" charset="0"/>
              </a:rPr>
              <a:t>EDA for Restaurants and Cafes in Riyadh</a:t>
            </a:r>
          </a:p>
          <a:p>
            <a:endParaRPr lang="en-US" sz="3200" dirty="0">
              <a:latin typeface="Avenir" panose="02000503020000020003" pitchFamily="2" charset="0"/>
            </a:endParaRP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4EC2925B-0B07-AB45-940C-591752C95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7" y="67377"/>
            <a:ext cx="1155032" cy="5948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E9E7E7-C926-CB4C-AC8F-C24A52C7839F}"/>
              </a:ext>
            </a:extLst>
          </p:cNvPr>
          <p:cNvSpPr txBox="1"/>
          <p:nvPr/>
        </p:nvSpPr>
        <p:spPr>
          <a:xfrm>
            <a:off x="1424735" y="2705877"/>
            <a:ext cx="2877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</a:rPr>
              <a:t>By Rahaf Yousef Almayouf</a:t>
            </a:r>
          </a:p>
          <a:p>
            <a:pPr algn="ctr"/>
            <a:r>
              <a:rPr lang="en-SA" sz="11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</a:rPr>
              <a:t>18 November, 2021</a:t>
            </a:r>
          </a:p>
        </p:txBody>
      </p:sp>
    </p:spTree>
    <p:extLst>
      <p:ext uri="{BB962C8B-B14F-4D97-AF65-F5344CB8AC3E}">
        <p14:creationId xmlns:p14="http://schemas.microsoft.com/office/powerpoint/2010/main" val="427211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0C4D616-641D-4B40-8787-817B4BD4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38227"/>
            <a:ext cx="4238181" cy="3109157"/>
          </a:xfrm>
          <a:prstGeom prst="rect">
            <a:avLst/>
          </a:prstGeom>
        </p:spPr>
      </p:pic>
      <p:grpSp>
        <p:nvGrpSpPr>
          <p:cNvPr id="12" name="Google Shape;2425;p45">
            <a:extLst>
              <a:ext uri="{FF2B5EF4-FFF2-40B4-BE49-F238E27FC236}">
                <a16:creationId xmlns:a16="http://schemas.microsoft.com/office/drawing/2014/main" id="{177D45A0-C842-0B4A-A119-6B6D50F8C6FC}"/>
              </a:ext>
            </a:extLst>
          </p:cNvPr>
          <p:cNvGrpSpPr/>
          <p:nvPr/>
        </p:nvGrpSpPr>
        <p:grpSpPr>
          <a:xfrm>
            <a:off x="328332" y="810429"/>
            <a:ext cx="5155368" cy="322494"/>
            <a:chOff x="5181364" y="1871222"/>
            <a:chExt cx="5155368" cy="322494"/>
          </a:xfrm>
        </p:grpSpPr>
        <p:sp>
          <p:nvSpPr>
            <p:cNvPr id="15" name="Google Shape;2427;p45">
              <a:extLst>
                <a:ext uri="{FF2B5EF4-FFF2-40B4-BE49-F238E27FC236}">
                  <a16:creationId xmlns:a16="http://schemas.microsoft.com/office/drawing/2014/main" id="{94D3A5DA-B8E0-0847-8EAB-5E9C58B49588}"/>
                </a:ext>
              </a:extLst>
            </p:cNvPr>
            <p:cNvSpPr/>
            <p:nvPr/>
          </p:nvSpPr>
          <p:spPr>
            <a:xfrm rot="18900000" flipH="1">
              <a:off x="5181364" y="1917273"/>
              <a:ext cx="225682" cy="230392"/>
            </a:xfrm>
            <a:prstGeom prst="teardrop">
              <a:avLst>
                <a:gd name="adj" fmla="val 8719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432;p45">
              <a:extLst>
                <a:ext uri="{FF2B5EF4-FFF2-40B4-BE49-F238E27FC236}">
                  <a16:creationId xmlns:a16="http://schemas.microsoft.com/office/drawing/2014/main" id="{C33D70CA-E4D6-134A-BA57-6710B52E5899}"/>
                </a:ext>
              </a:extLst>
            </p:cNvPr>
            <p:cNvSpPr txBox="1"/>
            <p:nvPr/>
          </p:nvSpPr>
          <p:spPr>
            <a:xfrm>
              <a:off x="5444332" y="1871222"/>
              <a:ext cx="4892400" cy="322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b="0" i="0" u="none" strike="noStrike" dirty="0">
                  <a:solidFill>
                    <a:srgbClr val="24292F"/>
                  </a:solidFill>
                  <a:effectLst/>
                  <a:latin typeface="Fira Sans" panose="020B0503050000020004" pitchFamily="34" charset="0"/>
                </a:rPr>
                <a:t>Does everyone who likes the place take a photo of it 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40A2DC-197C-0641-B2FA-E4551872A5BD}"/>
              </a:ext>
            </a:extLst>
          </p:cNvPr>
          <p:cNvGrpSpPr/>
          <p:nvPr/>
        </p:nvGrpSpPr>
        <p:grpSpPr>
          <a:xfrm>
            <a:off x="213140" y="301944"/>
            <a:ext cx="5270560" cy="387900"/>
            <a:chOff x="213140" y="301944"/>
            <a:chExt cx="5270560" cy="387900"/>
          </a:xfrm>
        </p:grpSpPr>
        <p:sp>
          <p:nvSpPr>
            <p:cNvPr id="18" name="Google Shape;190;p18">
              <a:extLst>
                <a:ext uri="{FF2B5EF4-FFF2-40B4-BE49-F238E27FC236}">
                  <a16:creationId xmlns:a16="http://schemas.microsoft.com/office/drawing/2014/main" id="{3A75C988-5BA0-FE41-BCFD-EEB80EB513A8}"/>
                </a:ext>
              </a:extLst>
            </p:cNvPr>
            <p:cNvSpPr txBox="1">
              <a:spLocks/>
            </p:cNvSpPr>
            <p:nvPr/>
          </p:nvSpPr>
          <p:spPr>
            <a:xfrm>
              <a:off x="591300" y="301944"/>
              <a:ext cx="4892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4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l"/>
              <a:r>
                <a:rPr lang="en-US" dirty="0">
                  <a:latin typeface="Fira Sans" panose="020B0503050000020004" pitchFamily="34" charset="0"/>
                </a:rPr>
                <a:t>Algorithms</a:t>
              </a:r>
            </a:p>
          </p:txBody>
        </p:sp>
        <p:grpSp>
          <p:nvGrpSpPr>
            <p:cNvPr id="19" name="Google Shape;194;p18">
              <a:extLst>
                <a:ext uri="{FF2B5EF4-FFF2-40B4-BE49-F238E27FC236}">
                  <a16:creationId xmlns:a16="http://schemas.microsoft.com/office/drawing/2014/main" id="{7C3616A9-AB24-D04C-830F-E1CE5B0C41DA}"/>
                </a:ext>
              </a:extLst>
            </p:cNvPr>
            <p:cNvGrpSpPr/>
            <p:nvPr/>
          </p:nvGrpSpPr>
          <p:grpSpPr>
            <a:xfrm>
              <a:off x="213140" y="317087"/>
              <a:ext cx="378160" cy="357614"/>
              <a:chOff x="736220" y="1563536"/>
              <a:chExt cx="378160" cy="357614"/>
            </a:xfrm>
            <a:solidFill>
              <a:schemeClr val="accent4"/>
            </a:solidFill>
          </p:grpSpPr>
          <p:sp>
            <p:nvSpPr>
              <p:cNvPr id="20" name="Google Shape;195;p18">
                <a:extLst>
                  <a:ext uri="{FF2B5EF4-FFF2-40B4-BE49-F238E27FC236}">
                    <a16:creationId xmlns:a16="http://schemas.microsoft.com/office/drawing/2014/main" id="{CA55C51A-AFCD-7F42-A10A-28DC380F72B8}"/>
                  </a:ext>
                </a:extLst>
              </p:cNvPr>
              <p:cNvSpPr/>
              <p:nvPr/>
            </p:nvSpPr>
            <p:spPr>
              <a:xfrm>
                <a:off x="813988" y="1658318"/>
                <a:ext cx="201048" cy="169275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795" extrusionOk="0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96;p18">
                <a:extLst>
                  <a:ext uri="{FF2B5EF4-FFF2-40B4-BE49-F238E27FC236}">
                    <a16:creationId xmlns:a16="http://schemas.microsoft.com/office/drawing/2014/main" id="{17F30045-23F6-8E49-B9CA-7F18149D6CDB}"/>
                  </a:ext>
                </a:extLst>
              </p:cNvPr>
              <p:cNvSpPr/>
              <p:nvPr/>
            </p:nvSpPr>
            <p:spPr>
              <a:xfrm>
                <a:off x="736220" y="1563536"/>
                <a:ext cx="378160" cy="357614"/>
              </a:xfrm>
              <a:custGeom>
                <a:avLst/>
                <a:gdLst/>
                <a:ahLst/>
                <a:cxnLst/>
                <a:rect l="l" t="t" r="r" b="b"/>
                <a:pathLst>
                  <a:path w="10712" h="10130" extrusionOk="0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2BCA3CB-949C-0A44-A94B-7418E74C2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84" y="924497"/>
            <a:ext cx="115578" cy="10204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AF1FA44-7974-AE4C-B642-1D46902AFE7F}"/>
              </a:ext>
            </a:extLst>
          </p:cNvPr>
          <p:cNvGrpSpPr/>
          <p:nvPr/>
        </p:nvGrpSpPr>
        <p:grpSpPr>
          <a:xfrm>
            <a:off x="514918" y="2231426"/>
            <a:ext cx="4057082" cy="428400"/>
            <a:chOff x="596840" y="2170709"/>
            <a:chExt cx="4057082" cy="428400"/>
          </a:xfrm>
        </p:grpSpPr>
        <p:sp>
          <p:nvSpPr>
            <p:cNvPr id="25" name="Google Shape;163;p17">
              <a:extLst>
                <a:ext uri="{FF2B5EF4-FFF2-40B4-BE49-F238E27FC236}">
                  <a16:creationId xmlns:a16="http://schemas.microsoft.com/office/drawing/2014/main" id="{4013AF61-4919-A247-9812-830F6E8B72BE}"/>
                </a:ext>
              </a:extLst>
            </p:cNvPr>
            <p:cNvSpPr/>
            <p:nvPr/>
          </p:nvSpPr>
          <p:spPr>
            <a:xfrm rot="5400000">
              <a:off x="584377" y="2303766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0;p18">
              <a:extLst>
                <a:ext uri="{FF2B5EF4-FFF2-40B4-BE49-F238E27FC236}">
                  <a16:creationId xmlns:a16="http://schemas.microsoft.com/office/drawing/2014/main" id="{1506CD62-A167-394D-93F7-0A32C2FBBB53}"/>
                </a:ext>
              </a:extLst>
            </p:cNvPr>
            <p:cNvSpPr txBox="1"/>
            <p:nvPr/>
          </p:nvSpPr>
          <p:spPr>
            <a:xfrm>
              <a:off x="898675" y="2170709"/>
              <a:ext cx="3755247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The higher of the likes, the higher of the photos.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84F3198-5124-BE47-B52F-B9722F4C1FED}"/>
              </a:ext>
            </a:extLst>
          </p:cNvPr>
          <p:cNvGrpSpPr/>
          <p:nvPr/>
        </p:nvGrpSpPr>
        <p:grpSpPr>
          <a:xfrm>
            <a:off x="514918" y="2772212"/>
            <a:ext cx="3734736" cy="428400"/>
            <a:chOff x="596840" y="2170709"/>
            <a:chExt cx="3734736" cy="428400"/>
          </a:xfrm>
        </p:grpSpPr>
        <p:sp>
          <p:nvSpPr>
            <p:cNvPr id="28" name="Google Shape;163;p17">
              <a:extLst>
                <a:ext uri="{FF2B5EF4-FFF2-40B4-BE49-F238E27FC236}">
                  <a16:creationId xmlns:a16="http://schemas.microsoft.com/office/drawing/2014/main" id="{3F6A14FE-CFB7-0D44-B4AF-75E677652D9B}"/>
                </a:ext>
              </a:extLst>
            </p:cNvPr>
            <p:cNvSpPr/>
            <p:nvPr/>
          </p:nvSpPr>
          <p:spPr>
            <a:xfrm rot="5400000">
              <a:off x="584377" y="2303766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0;p18">
              <a:extLst>
                <a:ext uri="{FF2B5EF4-FFF2-40B4-BE49-F238E27FC236}">
                  <a16:creationId xmlns:a16="http://schemas.microsoft.com/office/drawing/2014/main" id="{36FDA03B-228A-2945-98B1-14844DA5D584}"/>
                </a:ext>
              </a:extLst>
            </p:cNvPr>
            <p:cNvSpPr txBox="1"/>
            <p:nvPr/>
          </p:nvSpPr>
          <p:spPr>
            <a:xfrm>
              <a:off x="898676" y="2170709"/>
              <a:ext cx="34329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Positive correlation.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371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7D379D0-EAE8-1F4F-AEE2-B27592962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1132923"/>
            <a:ext cx="4273650" cy="3719300"/>
          </a:xfrm>
          <a:prstGeom prst="rect">
            <a:avLst/>
          </a:prstGeom>
        </p:spPr>
      </p:pic>
      <p:grpSp>
        <p:nvGrpSpPr>
          <p:cNvPr id="7" name="Google Shape;2425;p45">
            <a:extLst>
              <a:ext uri="{FF2B5EF4-FFF2-40B4-BE49-F238E27FC236}">
                <a16:creationId xmlns:a16="http://schemas.microsoft.com/office/drawing/2014/main" id="{835AF882-9490-534A-B86E-4A3032CD3781}"/>
              </a:ext>
            </a:extLst>
          </p:cNvPr>
          <p:cNvGrpSpPr/>
          <p:nvPr/>
        </p:nvGrpSpPr>
        <p:grpSpPr>
          <a:xfrm>
            <a:off x="328332" y="810429"/>
            <a:ext cx="6867834" cy="322494"/>
            <a:chOff x="5181364" y="1871222"/>
            <a:chExt cx="6867834" cy="322494"/>
          </a:xfrm>
        </p:grpSpPr>
        <p:sp>
          <p:nvSpPr>
            <p:cNvPr id="9" name="Google Shape;2427;p45">
              <a:extLst>
                <a:ext uri="{FF2B5EF4-FFF2-40B4-BE49-F238E27FC236}">
                  <a16:creationId xmlns:a16="http://schemas.microsoft.com/office/drawing/2014/main" id="{EAAC2C44-93C1-DE48-B2EE-F63866EF91C3}"/>
                </a:ext>
              </a:extLst>
            </p:cNvPr>
            <p:cNvSpPr/>
            <p:nvPr/>
          </p:nvSpPr>
          <p:spPr>
            <a:xfrm rot="18900000" flipH="1">
              <a:off x="5181364" y="1917273"/>
              <a:ext cx="225682" cy="230392"/>
            </a:xfrm>
            <a:prstGeom prst="teardrop">
              <a:avLst>
                <a:gd name="adj" fmla="val 871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2432;p45">
              <a:extLst>
                <a:ext uri="{FF2B5EF4-FFF2-40B4-BE49-F238E27FC236}">
                  <a16:creationId xmlns:a16="http://schemas.microsoft.com/office/drawing/2014/main" id="{C74DA7DE-6A6E-3F42-9574-A2DCA06C12C5}"/>
                </a:ext>
              </a:extLst>
            </p:cNvPr>
            <p:cNvSpPr txBox="1"/>
            <p:nvPr/>
          </p:nvSpPr>
          <p:spPr>
            <a:xfrm>
              <a:off x="5444332" y="1871222"/>
              <a:ext cx="6604866" cy="322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sz="1400" b="0" i="0" u="none" strike="noStrike" dirty="0">
                  <a:solidFill>
                    <a:srgbClr val="24292F"/>
                  </a:solidFill>
                  <a:effectLst/>
                  <a:latin typeface="Fira Sans" panose="020B0503050000020004" pitchFamily="34" charset="0"/>
                </a:rPr>
                <a:t>What are the most common areas where cafes and restaurants are located 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876A86-3304-EB49-9ADA-66E3968DA2CB}"/>
              </a:ext>
            </a:extLst>
          </p:cNvPr>
          <p:cNvGrpSpPr/>
          <p:nvPr/>
        </p:nvGrpSpPr>
        <p:grpSpPr>
          <a:xfrm>
            <a:off x="213140" y="301944"/>
            <a:ext cx="5270560" cy="387900"/>
            <a:chOff x="213140" y="301944"/>
            <a:chExt cx="5270560" cy="387900"/>
          </a:xfrm>
        </p:grpSpPr>
        <p:sp>
          <p:nvSpPr>
            <p:cNvPr id="15" name="Google Shape;190;p18">
              <a:extLst>
                <a:ext uri="{FF2B5EF4-FFF2-40B4-BE49-F238E27FC236}">
                  <a16:creationId xmlns:a16="http://schemas.microsoft.com/office/drawing/2014/main" id="{FA3FA09A-6E65-204A-B215-6DE98AEBAA8C}"/>
                </a:ext>
              </a:extLst>
            </p:cNvPr>
            <p:cNvSpPr txBox="1">
              <a:spLocks/>
            </p:cNvSpPr>
            <p:nvPr/>
          </p:nvSpPr>
          <p:spPr>
            <a:xfrm>
              <a:off x="591300" y="301944"/>
              <a:ext cx="4892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4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l"/>
              <a:r>
                <a:rPr lang="en-US" dirty="0">
                  <a:latin typeface="Fira Sans" panose="020B0503050000020004" pitchFamily="34" charset="0"/>
                </a:rPr>
                <a:t>Algorithms</a:t>
              </a:r>
            </a:p>
          </p:txBody>
        </p:sp>
        <p:grpSp>
          <p:nvGrpSpPr>
            <p:cNvPr id="16" name="Google Shape;194;p18">
              <a:extLst>
                <a:ext uri="{FF2B5EF4-FFF2-40B4-BE49-F238E27FC236}">
                  <a16:creationId xmlns:a16="http://schemas.microsoft.com/office/drawing/2014/main" id="{E348BB23-77C6-C245-92A6-FF01758F8862}"/>
                </a:ext>
              </a:extLst>
            </p:cNvPr>
            <p:cNvGrpSpPr/>
            <p:nvPr/>
          </p:nvGrpSpPr>
          <p:grpSpPr>
            <a:xfrm>
              <a:off x="213140" y="317087"/>
              <a:ext cx="378160" cy="357614"/>
              <a:chOff x="736220" y="1563536"/>
              <a:chExt cx="378160" cy="357614"/>
            </a:xfrm>
            <a:solidFill>
              <a:schemeClr val="accent4"/>
            </a:solidFill>
          </p:grpSpPr>
          <p:sp>
            <p:nvSpPr>
              <p:cNvPr id="17" name="Google Shape;195;p18">
                <a:extLst>
                  <a:ext uri="{FF2B5EF4-FFF2-40B4-BE49-F238E27FC236}">
                    <a16:creationId xmlns:a16="http://schemas.microsoft.com/office/drawing/2014/main" id="{0FADBE2B-7D14-474A-9CAA-2F256DBFDB26}"/>
                  </a:ext>
                </a:extLst>
              </p:cNvPr>
              <p:cNvSpPr/>
              <p:nvPr/>
            </p:nvSpPr>
            <p:spPr>
              <a:xfrm>
                <a:off x="813988" y="1658318"/>
                <a:ext cx="201048" cy="169275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795" extrusionOk="0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96;p18">
                <a:extLst>
                  <a:ext uri="{FF2B5EF4-FFF2-40B4-BE49-F238E27FC236}">
                    <a16:creationId xmlns:a16="http://schemas.microsoft.com/office/drawing/2014/main" id="{F6EF330F-E835-B44E-8943-5DEA8D5B3576}"/>
                  </a:ext>
                </a:extLst>
              </p:cNvPr>
              <p:cNvSpPr/>
              <p:nvPr/>
            </p:nvSpPr>
            <p:spPr>
              <a:xfrm>
                <a:off x="736220" y="1563536"/>
                <a:ext cx="378160" cy="357614"/>
              </a:xfrm>
              <a:custGeom>
                <a:avLst/>
                <a:gdLst/>
                <a:ahLst/>
                <a:cxnLst/>
                <a:rect l="l" t="t" r="r" b="b"/>
                <a:pathLst>
                  <a:path w="10712" h="10130" extrusionOk="0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FCAD4D4-F629-1E4A-8AB3-AD4BF4432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19" y="900838"/>
            <a:ext cx="143814" cy="14381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A083527-0C45-184A-BEC8-61C000191558}"/>
              </a:ext>
            </a:extLst>
          </p:cNvPr>
          <p:cNvGrpSpPr/>
          <p:nvPr/>
        </p:nvGrpSpPr>
        <p:grpSpPr>
          <a:xfrm>
            <a:off x="514918" y="2231426"/>
            <a:ext cx="4057082" cy="428400"/>
            <a:chOff x="596840" y="2170709"/>
            <a:chExt cx="4057082" cy="428400"/>
          </a:xfrm>
        </p:grpSpPr>
        <p:sp>
          <p:nvSpPr>
            <p:cNvPr id="22" name="Google Shape;163;p17">
              <a:extLst>
                <a:ext uri="{FF2B5EF4-FFF2-40B4-BE49-F238E27FC236}">
                  <a16:creationId xmlns:a16="http://schemas.microsoft.com/office/drawing/2014/main" id="{F02004F4-5986-2A48-AB51-320DE68D3EF3}"/>
                </a:ext>
              </a:extLst>
            </p:cNvPr>
            <p:cNvSpPr/>
            <p:nvPr/>
          </p:nvSpPr>
          <p:spPr>
            <a:xfrm rot="5400000">
              <a:off x="584377" y="2303766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0;p18">
              <a:extLst>
                <a:ext uri="{FF2B5EF4-FFF2-40B4-BE49-F238E27FC236}">
                  <a16:creationId xmlns:a16="http://schemas.microsoft.com/office/drawing/2014/main" id="{467BD930-E559-474C-B0B0-4A8C4C843747}"/>
                </a:ext>
              </a:extLst>
            </p:cNvPr>
            <p:cNvSpPr txBox="1"/>
            <p:nvPr/>
          </p:nvSpPr>
          <p:spPr>
            <a:xfrm>
              <a:off x="898675" y="2170709"/>
              <a:ext cx="3755247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The brighter of the color, the more places there are in the area.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077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9302B1-F310-744E-BEBE-A7088FE940A2}"/>
              </a:ext>
            </a:extLst>
          </p:cNvPr>
          <p:cNvGrpSpPr/>
          <p:nvPr/>
        </p:nvGrpSpPr>
        <p:grpSpPr>
          <a:xfrm>
            <a:off x="472447" y="4112563"/>
            <a:ext cx="557349" cy="534534"/>
            <a:chOff x="3247160" y="3452937"/>
            <a:chExt cx="334039" cy="319539"/>
          </a:xfrm>
        </p:grpSpPr>
        <p:sp>
          <p:nvSpPr>
            <p:cNvPr id="12" name="Google Shape;2418;p45">
              <a:extLst>
                <a:ext uri="{FF2B5EF4-FFF2-40B4-BE49-F238E27FC236}">
                  <a16:creationId xmlns:a16="http://schemas.microsoft.com/office/drawing/2014/main" id="{ABD0604C-7740-6449-899F-FD078EAF7682}"/>
                </a:ext>
              </a:extLst>
            </p:cNvPr>
            <p:cNvSpPr/>
            <p:nvPr/>
          </p:nvSpPr>
          <p:spPr>
            <a:xfrm>
              <a:off x="3392637" y="3452937"/>
              <a:ext cx="17673" cy="91479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19;p45">
              <a:extLst>
                <a:ext uri="{FF2B5EF4-FFF2-40B4-BE49-F238E27FC236}">
                  <a16:creationId xmlns:a16="http://schemas.microsoft.com/office/drawing/2014/main" id="{3D547336-5046-EC42-95EE-9144D8C4BC62}"/>
                </a:ext>
              </a:extLst>
            </p:cNvPr>
            <p:cNvSpPr/>
            <p:nvPr/>
          </p:nvSpPr>
          <p:spPr>
            <a:xfrm>
              <a:off x="3435337" y="3452937"/>
              <a:ext cx="17703" cy="91479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20;p45">
              <a:extLst>
                <a:ext uri="{FF2B5EF4-FFF2-40B4-BE49-F238E27FC236}">
                  <a16:creationId xmlns:a16="http://schemas.microsoft.com/office/drawing/2014/main" id="{5D2B0A27-78CA-6543-8958-0514136439D1}"/>
                </a:ext>
              </a:extLst>
            </p:cNvPr>
            <p:cNvSpPr/>
            <p:nvPr/>
          </p:nvSpPr>
          <p:spPr>
            <a:xfrm>
              <a:off x="3265159" y="3737130"/>
              <a:ext cx="316040" cy="35346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421;p45">
              <a:extLst>
                <a:ext uri="{FF2B5EF4-FFF2-40B4-BE49-F238E27FC236}">
                  <a16:creationId xmlns:a16="http://schemas.microsoft.com/office/drawing/2014/main" id="{A02FBE5F-FFF8-6E4E-81FD-7973EDFF9E51}"/>
                </a:ext>
              </a:extLst>
            </p:cNvPr>
            <p:cNvSpPr/>
            <p:nvPr/>
          </p:nvSpPr>
          <p:spPr>
            <a:xfrm>
              <a:off x="3268718" y="3576500"/>
              <a:ext cx="56518" cy="64643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22;p45">
              <a:extLst>
                <a:ext uri="{FF2B5EF4-FFF2-40B4-BE49-F238E27FC236}">
                  <a16:creationId xmlns:a16="http://schemas.microsoft.com/office/drawing/2014/main" id="{7615C95A-65EA-5A41-80AF-D16192A8E36C}"/>
                </a:ext>
              </a:extLst>
            </p:cNvPr>
            <p:cNvSpPr/>
            <p:nvPr/>
          </p:nvSpPr>
          <p:spPr>
            <a:xfrm>
              <a:off x="3247160" y="3555328"/>
              <a:ext cx="286357" cy="17195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23;p45">
              <a:extLst>
                <a:ext uri="{FF2B5EF4-FFF2-40B4-BE49-F238E27FC236}">
                  <a16:creationId xmlns:a16="http://schemas.microsoft.com/office/drawing/2014/main" id="{85067F0E-F083-A948-AE77-D91E9A663377}"/>
                </a:ext>
              </a:extLst>
            </p:cNvPr>
            <p:cNvSpPr/>
            <p:nvPr/>
          </p:nvSpPr>
          <p:spPr>
            <a:xfrm>
              <a:off x="3417693" y="3605442"/>
              <a:ext cx="87238" cy="92902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85234117-A07C-1446-8F9C-492FD23B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5" r="5261" b="6451"/>
          <a:stretch/>
        </p:blipFill>
        <p:spPr>
          <a:xfrm>
            <a:off x="5080015" y="1367193"/>
            <a:ext cx="3348807" cy="2898399"/>
          </a:xfrm>
          <a:prstGeom prst="rect">
            <a:avLst/>
          </a:prstGeom>
        </p:spPr>
      </p:pic>
      <p:grpSp>
        <p:nvGrpSpPr>
          <p:cNvPr id="18" name="Google Shape;2425;p45">
            <a:extLst>
              <a:ext uri="{FF2B5EF4-FFF2-40B4-BE49-F238E27FC236}">
                <a16:creationId xmlns:a16="http://schemas.microsoft.com/office/drawing/2014/main" id="{0706F15D-6424-644B-815B-CB2314210200}"/>
              </a:ext>
            </a:extLst>
          </p:cNvPr>
          <p:cNvGrpSpPr/>
          <p:nvPr/>
        </p:nvGrpSpPr>
        <p:grpSpPr>
          <a:xfrm>
            <a:off x="328332" y="810429"/>
            <a:ext cx="6867834" cy="322494"/>
            <a:chOff x="5181364" y="1871222"/>
            <a:chExt cx="6867834" cy="322494"/>
          </a:xfrm>
        </p:grpSpPr>
        <p:sp>
          <p:nvSpPr>
            <p:cNvPr id="19" name="Google Shape;2427;p45">
              <a:extLst>
                <a:ext uri="{FF2B5EF4-FFF2-40B4-BE49-F238E27FC236}">
                  <a16:creationId xmlns:a16="http://schemas.microsoft.com/office/drawing/2014/main" id="{9BA26805-037F-614F-984D-8F53FDBEA741}"/>
                </a:ext>
              </a:extLst>
            </p:cNvPr>
            <p:cNvSpPr/>
            <p:nvPr/>
          </p:nvSpPr>
          <p:spPr>
            <a:xfrm rot="18900000" flipH="1">
              <a:off x="5181364" y="1917273"/>
              <a:ext cx="225682" cy="230392"/>
            </a:xfrm>
            <a:prstGeom prst="teardrop">
              <a:avLst>
                <a:gd name="adj" fmla="val 8719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432;p45">
              <a:extLst>
                <a:ext uri="{FF2B5EF4-FFF2-40B4-BE49-F238E27FC236}">
                  <a16:creationId xmlns:a16="http://schemas.microsoft.com/office/drawing/2014/main" id="{AA7E961D-8B64-DF42-B0C3-C782420D130C}"/>
                </a:ext>
              </a:extLst>
            </p:cNvPr>
            <p:cNvSpPr txBox="1"/>
            <p:nvPr/>
          </p:nvSpPr>
          <p:spPr>
            <a:xfrm>
              <a:off x="5444332" y="1871222"/>
              <a:ext cx="6604866" cy="322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sz="1400" b="0" i="0" u="none" strike="noStrike" dirty="0">
                  <a:solidFill>
                    <a:srgbClr val="24292F"/>
                  </a:solidFill>
                  <a:effectLst/>
                  <a:latin typeface="Fira Sans" panose="020B0503050000020004" pitchFamily="34" charset="0"/>
                </a:rPr>
                <a:t>What is the ratio of restaurants, cafes and shops 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FBF72-D30E-4C45-B231-A531849B89CE}"/>
              </a:ext>
            </a:extLst>
          </p:cNvPr>
          <p:cNvGrpSpPr/>
          <p:nvPr/>
        </p:nvGrpSpPr>
        <p:grpSpPr>
          <a:xfrm>
            <a:off x="213140" y="301944"/>
            <a:ext cx="5270560" cy="387900"/>
            <a:chOff x="213140" y="301944"/>
            <a:chExt cx="5270560" cy="387900"/>
          </a:xfrm>
        </p:grpSpPr>
        <p:sp>
          <p:nvSpPr>
            <p:cNvPr id="22" name="Google Shape;190;p18">
              <a:extLst>
                <a:ext uri="{FF2B5EF4-FFF2-40B4-BE49-F238E27FC236}">
                  <a16:creationId xmlns:a16="http://schemas.microsoft.com/office/drawing/2014/main" id="{2EC84498-CBE1-074E-88C2-C6CB8D85495B}"/>
                </a:ext>
              </a:extLst>
            </p:cNvPr>
            <p:cNvSpPr txBox="1">
              <a:spLocks/>
            </p:cNvSpPr>
            <p:nvPr/>
          </p:nvSpPr>
          <p:spPr>
            <a:xfrm>
              <a:off x="591300" y="301944"/>
              <a:ext cx="4892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4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l"/>
              <a:r>
                <a:rPr lang="en-US" dirty="0">
                  <a:latin typeface="Fira Sans" panose="020B0503050000020004" pitchFamily="34" charset="0"/>
                </a:rPr>
                <a:t>Algorithms</a:t>
              </a:r>
            </a:p>
          </p:txBody>
        </p:sp>
        <p:grpSp>
          <p:nvGrpSpPr>
            <p:cNvPr id="23" name="Google Shape;194;p18">
              <a:extLst>
                <a:ext uri="{FF2B5EF4-FFF2-40B4-BE49-F238E27FC236}">
                  <a16:creationId xmlns:a16="http://schemas.microsoft.com/office/drawing/2014/main" id="{E8FA91F9-0B74-8B49-958F-087B20E1E04A}"/>
                </a:ext>
              </a:extLst>
            </p:cNvPr>
            <p:cNvGrpSpPr/>
            <p:nvPr/>
          </p:nvGrpSpPr>
          <p:grpSpPr>
            <a:xfrm>
              <a:off x="213140" y="317087"/>
              <a:ext cx="378160" cy="357614"/>
              <a:chOff x="736220" y="1563536"/>
              <a:chExt cx="378160" cy="357614"/>
            </a:xfrm>
            <a:solidFill>
              <a:schemeClr val="accent4"/>
            </a:solidFill>
          </p:grpSpPr>
          <p:sp>
            <p:nvSpPr>
              <p:cNvPr id="24" name="Google Shape;195;p18">
                <a:extLst>
                  <a:ext uri="{FF2B5EF4-FFF2-40B4-BE49-F238E27FC236}">
                    <a16:creationId xmlns:a16="http://schemas.microsoft.com/office/drawing/2014/main" id="{070D02B3-7E7F-324E-9D30-42F8839D21E5}"/>
                  </a:ext>
                </a:extLst>
              </p:cNvPr>
              <p:cNvSpPr/>
              <p:nvPr/>
            </p:nvSpPr>
            <p:spPr>
              <a:xfrm>
                <a:off x="813988" y="1658318"/>
                <a:ext cx="201048" cy="169275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795" extrusionOk="0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96;p18">
                <a:extLst>
                  <a:ext uri="{FF2B5EF4-FFF2-40B4-BE49-F238E27FC236}">
                    <a16:creationId xmlns:a16="http://schemas.microsoft.com/office/drawing/2014/main" id="{9A4F4C2D-8A6A-3A43-9599-2F28614423EC}"/>
                  </a:ext>
                </a:extLst>
              </p:cNvPr>
              <p:cNvSpPr/>
              <p:nvPr/>
            </p:nvSpPr>
            <p:spPr>
              <a:xfrm>
                <a:off x="736220" y="1563536"/>
                <a:ext cx="378160" cy="357614"/>
              </a:xfrm>
              <a:custGeom>
                <a:avLst/>
                <a:gdLst/>
                <a:ahLst/>
                <a:cxnLst/>
                <a:rect l="l" t="t" r="r" b="b"/>
                <a:pathLst>
                  <a:path w="10712" h="10130" extrusionOk="0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54BE18-610C-864B-92B6-BB67ABCBE36F}"/>
              </a:ext>
            </a:extLst>
          </p:cNvPr>
          <p:cNvGrpSpPr/>
          <p:nvPr/>
        </p:nvGrpSpPr>
        <p:grpSpPr>
          <a:xfrm>
            <a:off x="371475" y="896746"/>
            <a:ext cx="137275" cy="135130"/>
            <a:chOff x="3247160" y="3452937"/>
            <a:chExt cx="334039" cy="319539"/>
          </a:xfrm>
        </p:grpSpPr>
        <p:sp>
          <p:nvSpPr>
            <p:cNvPr id="34" name="Google Shape;2418;p45">
              <a:extLst>
                <a:ext uri="{FF2B5EF4-FFF2-40B4-BE49-F238E27FC236}">
                  <a16:creationId xmlns:a16="http://schemas.microsoft.com/office/drawing/2014/main" id="{A6C04644-3BD9-5943-BB18-653E2521F0EF}"/>
                </a:ext>
              </a:extLst>
            </p:cNvPr>
            <p:cNvSpPr/>
            <p:nvPr/>
          </p:nvSpPr>
          <p:spPr>
            <a:xfrm>
              <a:off x="3392637" y="3452937"/>
              <a:ext cx="17673" cy="91479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19;p45">
              <a:extLst>
                <a:ext uri="{FF2B5EF4-FFF2-40B4-BE49-F238E27FC236}">
                  <a16:creationId xmlns:a16="http://schemas.microsoft.com/office/drawing/2014/main" id="{E211E233-CC3F-DA41-A2B4-5A8BA0649369}"/>
                </a:ext>
              </a:extLst>
            </p:cNvPr>
            <p:cNvSpPr/>
            <p:nvPr/>
          </p:nvSpPr>
          <p:spPr>
            <a:xfrm>
              <a:off x="3435337" y="3452937"/>
              <a:ext cx="17703" cy="91479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20;p45">
              <a:extLst>
                <a:ext uri="{FF2B5EF4-FFF2-40B4-BE49-F238E27FC236}">
                  <a16:creationId xmlns:a16="http://schemas.microsoft.com/office/drawing/2014/main" id="{D6A20C1A-2395-F841-B873-EEE1DDD8CDCB}"/>
                </a:ext>
              </a:extLst>
            </p:cNvPr>
            <p:cNvSpPr/>
            <p:nvPr/>
          </p:nvSpPr>
          <p:spPr>
            <a:xfrm>
              <a:off x="3265159" y="3737130"/>
              <a:ext cx="316040" cy="35346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421;p45">
              <a:extLst>
                <a:ext uri="{FF2B5EF4-FFF2-40B4-BE49-F238E27FC236}">
                  <a16:creationId xmlns:a16="http://schemas.microsoft.com/office/drawing/2014/main" id="{9E15CA79-CC79-AA4F-9DC8-63597E406EE4}"/>
                </a:ext>
              </a:extLst>
            </p:cNvPr>
            <p:cNvSpPr/>
            <p:nvPr/>
          </p:nvSpPr>
          <p:spPr>
            <a:xfrm>
              <a:off x="3268718" y="3576500"/>
              <a:ext cx="56518" cy="64643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22;p45">
              <a:extLst>
                <a:ext uri="{FF2B5EF4-FFF2-40B4-BE49-F238E27FC236}">
                  <a16:creationId xmlns:a16="http://schemas.microsoft.com/office/drawing/2014/main" id="{8709607E-8B62-4843-9C2C-9C02321FC29F}"/>
                </a:ext>
              </a:extLst>
            </p:cNvPr>
            <p:cNvSpPr/>
            <p:nvPr/>
          </p:nvSpPr>
          <p:spPr>
            <a:xfrm>
              <a:off x="3247160" y="3555328"/>
              <a:ext cx="286357" cy="17195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23;p45">
              <a:extLst>
                <a:ext uri="{FF2B5EF4-FFF2-40B4-BE49-F238E27FC236}">
                  <a16:creationId xmlns:a16="http://schemas.microsoft.com/office/drawing/2014/main" id="{21EB6BAD-4E92-2742-8CE9-C0FBF3F85F04}"/>
                </a:ext>
              </a:extLst>
            </p:cNvPr>
            <p:cNvSpPr/>
            <p:nvPr/>
          </p:nvSpPr>
          <p:spPr>
            <a:xfrm>
              <a:off x="3417693" y="3605442"/>
              <a:ext cx="87238" cy="92902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67B82B-3477-ED45-B2DF-FE9672C29EF8}"/>
              </a:ext>
            </a:extLst>
          </p:cNvPr>
          <p:cNvGrpSpPr/>
          <p:nvPr/>
        </p:nvGrpSpPr>
        <p:grpSpPr>
          <a:xfrm>
            <a:off x="514918" y="2231426"/>
            <a:ext cx="4082089" cy="428400"/>
            <a:chOff x="596840" y="2170709"/>
            <a:chExt cx="4082089" cy="428400"/>
          </a:xfrm>
        </p:grpSpPr>
        <p:sp>
          <p:nvSpPr>
            <p:cNvPr id="41" name="Google Shape;163;p17">
              <a:extLst>
                <a:ext uri="{FF2B5EF4-FFF2-40B4-BE49-F238E27FC236}">
                  <a16:creationId xmlns:a16="http://schemas.microsoft.com/office/drawing/2014/main" id="{B52C7F44-3668-AD48-B7A3-E3783CCB57CB}"/>
                </a:ext>
              </a:extLst>
            </p:cNvPr>
            <p:cNvSpPr/>
            <p:nvPr/>
          </p:nvSpPr>
          <p:spPr>
            <a:xfrm rot="5400000">
              <a:off x="584377" y="2303766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0;p18">
              <a:extLst>
                <a:ext uri="{FF2B5EF4-FFF2-40B4-BE49-F238E27FC236}">
                  <a16:creationId xmlns:a16="http://schemas.microsoft.com/office/drawing/2014/main" id="{6958D414-0AD5-8346-A2BB-3D09472CB731}"/>
                </a:ext>
              </a:extLst>
            </p:cNvPr>
            <p:cNvSpPr txBox="1"/>
            <p:nvPr/>
          </p:nvSpPr>
          <p:spPr>
            <a:xfrm>
              <a:off x="898675" y="2170709"/>
              <a:ext cx="3780254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The ratio of </a:t>
              </a:r>
              <a:r>
                <a:rPr lang="en-US" sz="12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restaurants</a:t>
              </a: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more than cafes, and </a:t>
              </a:r>
              <a:r>
                <a:rPr lang="en-US" sz="12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cafes</a:t>
              </a: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more than shops, and </a:t>
              </a:r>
              <a:r>
                <a:rPr lang="en-US" sz="12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shops</a:t>
              </a: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more than food </a:t>
              </a:r>
              <a:r>
                <a:rPr lang="en-US" sz="12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trucks</a:t>
              </a: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32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7B9DCE3-77D3-6145-BF89-A4FF25509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7063" y="1692166"/>
            <a:ext cx="5207766" cy="2640905"/>
          </a:xfrm>
          <a:prstGeom prst="rect">
            <a:avLst/>
          </a:prstGeom>
        </p:spPr>
      </p:pic>
      <p:grpSp>
        <p:nvGrpSpPr>
          <p:cNvPr id="9" name="Google Shape;2425;p45">
            <a:extLst>
              <a:ext uri="{FF2B5EF4-FFF2-40B4-BE49-F238E27FC236}">
                <a16:creationId xmlns:a16="http://schemas.microsoft.com/office/drawing/2014/main" id="{6D8C5AA6-B2AA-8E4E-A907-EE5B4923354B}"/>
              </a:ext>
            </a:extLst>
          </p:cNvPr>
          <p:cNvGrpSpPr/>
          <p:nvPr/>
        </p:nvGrpSpPr>
        <p:grpSpPr>
          <a:xfrm>
            <a:off x="328332" y="810429"/>
            <a:ext cx="6867834" cy="322494"/>
            <a:chOff x="5181364" y="1871222"/>
            <a:chExt cx="6867834" cy="322494"/>
          </a:xfrm>
        </p:grpSpPr>
        <p:sp>
          <p:nvSpPr>
            <p:cNvPr id="14" name="Google Shape;2427;p45">
              <a:extLst>
                <a:ext uri="{FF2B5EF4-FFF2-40B4-BE49-F238E27FC236}">
                  <a16:creationId xmlns:a16="http://schemas.microsoft.com/office/drawing/2014/main" id="{7A42DD5D-D94E-F248-9188-9E115EE753D6}"/>
                </a:ext>
              </a:extLst>
            </p:cNvPr>
            <p:cNvSpPr/>
            <p:nvPr/>
          </p:nvSpPr>
          <p:spPr>
            <a:xfrm rot="18900000" flipH="1">
              <a:off x="5181364" y="1917273"/>
              <a:ext cx="225682" cy="230392"/>
            </a:xfrm>
            <a:prstGeom prst="teardrop">
              <a:avLst>
                <a:gd name="adj" fmla="val 8719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432;p45">
              <a:extLst>
                <a:ext uri="{FF2B5EF4-FFF2-40B4-BE49-F238E27FC236}">
                  <a16:creationId xmlns:a16="http://schemas.microsoft.com/office/drawing/2014/main" id="{6A8BFEBE-E9AA-0449-B48F-5639C503DCE3}"/>
                </a:ext>
              </a:extLst>
            </p:cNvPr>
            <p:cNvSpPr txBox="1"/>
            <p:nvPr/>
          </p:nvSpPr>
          <p:spPr>
            <a:xfrm>
              <a:off x="5444332" y="1871222"/>
              <a:ext cx="6604866" cy="322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400" b="0" i="0" u="none" strike="noStrike" dirty="0">
                  <a:solidFill>
                    <a:srgbClr val="24292F"/>
                  </a:solidFill>
                  <a:effectLst/>
                  <a:latin typeface="Fira Sans" panose="020B0503050000020004" pitchFamily="34" charset="0"/>
                </a:rPr>
                <a:t>What is the most liked type of restaurant ?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EFE045-805E-1542-8B6E-60BCE9E80F7C}"/>
              </a:ext>
            </a:extLst>
          </p:cNvPr>
          <p:cNvGrpSpPr/>
          <p:nvPr/>
        </p:nvGrpSpPr>
        <p:grpSpPr>
          <a:xfrm>
            <a:off x="213140" y="301944"/>
            <a:ext cx="5270560" cy="387900"/>
            <a:chOff x="213140" y="301944"/>
            <a:chExt cx="5270560" cy="387900"/>
          </a:xfrm>
        </p:grpSpPr>
        <p:sp>
          <p:nvSpPr>
            <p:cNvPr id="17" name="Google Shape;190;p18">
              <a:extLst>
                <a:ext uri="{FF2B5EF4-FFF2-40B4-BE49-F238E27FC236}">
                  <a16:creationId xmlns:a16="http://schemas.microsoft.com/office/drawing/2014/main" id="{1C8FA89A-D472-B743-9D80-010F9E121778}"/>
                </a:ext>
              </a:extLst>
            </p:cNvPr>
            <p:cNvSpPr txBox="1">
              <a:spLocks/>
            </p:cNvSpPr>
            <p:nvPr/>
          </p:nvSpPr>
          <p:spPr>
            <a:xfrm>
              <a:off x="591300" y="301944"/>
              <a:ext cx="4892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4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l"/>
              <a:r>
                <a:rPr lang="en-US" dirty="0">
                  <a:latin typeface="Fira Sans" panose="020B0503050000020004" pitchFamily="34" charset="0"/>
                </a:rPr>
                <a:t>Algorithms</a:t>
              </a:r>
            </a:p>
          </p:txBody>
        </p:sp>
        <p:grpSp>
          <p:nvGrpSpPr>
            <p:cNvPr id="18" name="Google Shape;194;p18">
              <a:extLst>
                <a:ext uri="{FF2B5EF4-FFF2-40B4-BE49-F238E27FC236}">
                  <a16:creationId xmlns:a16="http://schemas.microsoft.com/office/drawing/2014/main" id="{53879FEA-9B6A-7B4C-9745-C627E8E11377}"/>
                </a:ext>
              </a:extLst>
            </p:cNvPr>
            <p:cNvGrpSpPr/>
            <p:nvPr/>
          </p:nvGrpSpPr>
          <p:grpSpPr>
            <a:xfrm>
              <a:off x="213140" y="317087"/>
              <a:ext cx="378160" cy="357614"/>
              <a:chOff x="736220" y="1563536"/>
              <a:chExt cx="378160" cy="357614"/>
            </a:xfrm>
            <a:solidFill>
              <a:schemeClr val="accent4"/>
            </a:solidFill>
          </p:grpSpPr>
          <p:sp>
            <p:nvSpPr>
              <p:cNvPr id="19" name="Google Shape;195;p18">
                <a:extLst>
                  <a:ext uri="{FF2B5EF4-FFF2-40B4-BE49-F238E27FC236}">
                    <a16:creationId xmlns:a16="http://schemas.microsoft.com/office/drawing/2014/main" id="{329BD922-4874-9944-9E6E-E2E1AB736AE9}"/>
                  </a:ext>
                </a:extLst>
              </p:cNvPr>
              <p:cNvSpPr/>
              <p:nvPr/>
            </p:nvSpPr>
            <p:spPr>
              <a:xfrm>
                <a:off x="813988" y="1658318"/>
                <a:ext cx="201048" cy="169275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795" extrusionOk="0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96;p18">
                <a:extLst>
                  <a:ext uri="{FF2B5EF4-FFF2-40B4-BE49-F238E27FC236}">
                    <a16:creationId xmlns:a16="http://schemas.microsoft.com/office/drawing/2014/main" id="{D25EB705-EDAF-D549-BD74-271F4377FD0A}"/>
                  </a:ext>
                </a:extLst>
              </p:cNvPr>
              <p:cNvSpPr/>
              <p:nvPr/>
            </p:nvSpPr>
            <p:spPr>
              <a:xfrm>
                <a:off x="736220" y="1563536"/>
                <a:ext cx="378160" cy="357614"/>
              </a:xfrm>
              <a:custGeom>
                <a:avLst/>
                <a:gdLst/>
                <a:ahLst/>
                <a:cxnLst/>
                <a:rect l="l" t="t" r="r" b="b"/>
                <a:pathLst>
                  <a:path w="10712" h="10130" extrusionOk="0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819;p27">
            <a:extLst>
              <a:ext uri="{FF2B5EF4-FFF2-40B4-BE49-F238E27FC236}">
                <a16:creationId xmlns:a16="http://schemas.microsoft.com/office/drawing/2014/main" id="{FD91A2B0-BF04-F544-8B44-032035DD1B1B}"/>
              </a:ext>
            </a:extLst>
          </p:cNvPr>
          <p:cNvSpPr/>
          <p:nvPr/>
        </p:nvSpPr>
        <p:spPr>
          <a:xfrm>
            <a:off x="380513" y="914871"/>
            <a:ext cx="121320" cy="113610"/>
          </a:xfrm>
          <a:custGeom>
            <a:avLst/>
            <a:gdLst/>
            <a:ahLst/>
            <a:cxnLst/>
            <a:rect l="l" t="t" r="r" b="b"/>
            <a:pathLst>
              <a:path w="16197" h="15585" extrusionOk="0">
                <a:moveTo>
                  <a:pt x="8098" y="774"/>
                </a:moveTo>
                <a:cubicBezTo>
                  <a:pt x="10007" y="774"/>
                  <a:pt x="11575" y="2321"/>
                  <a:pt x="11635" y="4230"/>
                </a:cubicBezTo>
                <a:cubicBezTo>
                  <a:pt x="11635" y="4462"/>
                  <a:pt x="11811" y="4577"/>
                  <a:pt x="11987" y="4577"/>
                </a:cubicBezTo>
                <a:cubicBezTo>
                  <a:pt x="12163" y="4577"/>
                  <a:pt x="12338" y="4462"/>
                  <a:pt x="12338" y="4230"/>
                </a:cubicBezTo>
                <a:cubicBezTo>
                  <a:pt x="12338" y="3487"/>
                  <a:pt x="12138" y="2764"/>
                  <a:pt x="11776" y="2121"/>
                </a:cubicBezTo>
                <a:lnTo>
                  <a:pt x="11997" y="2121"/>
                </a:lnTo>
                <a:cubicBezTo>
                  <a:pt x="13504" y="2121"/>
                  <a:pt x="14790" y="3165"/>
                  <a:pt x="15112" y="4652"/>
                </a:cubicBezTo>
                <a:cubicBezTo>
                  <a:pt x="15413" y="6119"/>
                  <a:pt x="14649" y="7606"/>
                  <a:pt x="13263" y="8229"/>
                </a:cubicBezTo>
                <a:cubicBezTo>
                  <a:pt x="13243" y="8229"/>
                  <a:pt x="13223" y="8229"/>
                  <a:pt x="13223" y="8249"/>
                </a:cubicBezTo>
                <a:cubicBezTo>
                  <a:pt x="13162" y="8270"/>
                  <a:pt x="13142" y="8310"/>
                  <a:pt x="13102" y="8350"/>
                </a:cubicBezTo>
                <a:cubicBezTo>
                  <a:pt x="13082" y="8390"/>
                  <a:pt x="13062" y="8450"/>
                  <a:pt x="13042" y="8491"/>
                </a:cubicBezTo>
                <a:cubicBezTo>
                  <a:pt x="13042" y="8511"/>
                  <a:pt x="13042" y="8531"/>
                  <a:pt x="13042" y="8551"/>
                </a:cubicBezTo>
                <a:lnTo>
                  <a:pt x="13042" y="12027"/>
                </a:lnTo>
                <a:lnTo>
                  <a:pt x="3135" y="12027"/>
                </a:lnTo>
                <a:lnTo>
                  <a:pt x="3135" y="8551"/>
                </a:lnTo>
                <a:cubicBezTo>
                  <a:pt x="3135" y="8551"/>
                  <a:pt x="3135" y="8531"/>
                  <a:pt x="3135" y="8511"/>
                </a:cubicBezTo>
                <a:cubicBezTo>
                  <a:pt x="3135" y="8390"/>
                  <a:pt x="3075" y="8310"/>
                  <a:pt x="2974" y="8249"/>
                </a:cubicBezTo>
                <a:lnTo>
                  <a:pt x="2934" y="8229"/>
                </a:lnTo>
                <a:cubicBezTo>
                  <a:pt x="1548" y="7627"/>
                  <a:pt x="764" y="6139"/>
                  <a:pt x="1085" y="4652"/>
                </a:cubicBezTo>
                <a:cubicBezTo>
                  <a:pt x="1387" y="3186"/>
                  <a:pt x="2693" y="2121"/>
                  <a:pt x="4200" y="2121"/>
                </a:cubicBezTo>
                <a:lnTo>
                  <a:pt x="4401" y="2121"/>
                </a:lnTo>
                <a:cubicBezTo>
                  <a:pt x="4039" y="2764"/>
                  <a:pt x="3838" y="3487"/>
                  <a:pt x="3838" y="4230"/>
                </a:cubicBezTo>
                <a:cubicBezTo>
                  <a:pt x="3838" y="4462"/>
                  <a:pt x="4019" y="4577"/>
                  <a:pt x="4200" y="4577"/>
                </a:cubicBezTo>
                <a:cubicBezTo>
                  <a:pt x="4381" y="4577"/>
                  <a:pt x="4562" y="4462"/>
                  <a:pt x="4562" y="4230"/>
                </a:cubicBezTo>
                <a:cubicBezTo>
                  <a:pt x="4602" y="2321"/>
                  <a:pt x="6169" y="774"/>
                  <a:pt x="8098" y="774"/>
                </a:cubicBezTo>
                <a:close/>
                <a:moveTo>
                  <a:pt x="13042" y="12751"/>
                </a:moveTo>
                <a:lnTo>
                  <a:pt x="13042" y="14137"/>
                </a:lnTo>
                <a:cubicBezTo>
                  <a:pt x="13042" y="14539"/>
                  <a:pt x="12720" y="14861"/>
                  <a:pt x="12318" y="14861"/>
                </a:cubicBezTo>
                <a:lnTo>
                  <a:pt x="3879" y="14861"/>
                </a:lnTo>
                <a:cubicBezTo>
                  <a:pt x="3457" y="14861"/>
                  <a:pt x="3135" y="14539"/>
                  <a:pt x="3135" y="14137"/>
                </a:cubicBezTo>
                <a:lnTo>
                  <a:pt x="3135" y="12751"/>
                </a:lnTo>
                <a:close/>
                <a:moveTo>
                  <a:pt x="8088" y="1"/>
                </a:moveTo>
                <a:cubicBezTo>
                  <a:pt x="6898" y="1"/>
                  <a:pt x="5707" y="493"/>
                  <a:pt x="4863" y="1477"/>
                </a:cubicBezTo>
                <a:cubicBezTo>
                  <a:pt x="4642" y="1437"/>
                  <a:pt x="4421" y="1417"/>
                  <a:pt x="4200" y="1417"/>
                </a:cubicBezTo>
                <a:cubicBezTo>
                  <a:pt x="2392" y="1417"/>
                  <a:pt x="824" y="2643"/>
                  <a:pt x="422" y="4411"/>
                </a:cubicBezTo>
                <a:cubicBezTo>
                  <a:pt x="0" y="6160"/>
                  <a:pt x="824" y="7968"/>
                  <a:pt x="2432" y="8772"/>
                </a:cubicBezTo>
                <a:lnTo>
                  <a:pt x="2432" y="14137"/>
                </a:lnTo>
                <a:cubicBezTo>
                  <a:pt x="2432" y="14921"/>
                  <a:pt x="3095" y="15584"/>
                  <a:pt x="3879" y="15584"/>
                </a:cubicBezTo>
                <a:lnTo>
                  <a:pt x="12318" y="15584"/>
                </a:lnTo>
                <a:cubicBezTo>
                  <a:pt x="13122" y="15564"/>
                  <a:pt x="13765" y="14921"/>
                  <a:pt x="13765" y="14137"/>
                </a:cubicBezTo>
                <a:lnTo>
                  <a:pt x="13765" y="8772"/>
                </a:lnTo>
                <a:cubicBezTo>
                  <a:pt x="15373" y="7948"/>
                  <a:pt x="16197" y="6139"/>
                  <a:pt x="15795" y="4391"/>
                </a:cubicBezTo>
                <a:cubicBezTo>
                  <a:pt x="15373" y="2643"/>
                  <a:pt x="13805" y="1397"/>
                  <a:pt x="12017" y="1397"/>
                </a:cubicBezTo>
                <a:lnTo>
                  <a:pt x="11997" y="1417"/>
                </a:lnTo>
                <a:cubicBezTo>
                  <a:pt x="11756" y="1417"/>
                  <a:pt x="11535" y="1437"/>
                  <a:pt x="11314" y="1477"/>
                </a:cubicBezTo>
                <a:cubicBezTo>
                  <a:pt x="10470" y="493"/>
                  <a:pt x="9279" y="1"/>
                  <a:pt x="808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D39B0-196E-344B-A647-63F687FD186B}"/>
              </a:ext>
            </a:extLst>
          </p:cNvPr>
          <p:cNvGrpSpPr/>
          <p:nvPr/>
        </p:nvGrpSpPr>
        <p:grpSpPr>
          <a:xfrm>
            <a:off x="514918" y="2231426"/>
            <a:ext cx="3163703" cy="428400"/>
            <a:chOff x="596840" y="2170709"/>
            <a:chExt cx="4082089" cy="428400"/>
          </a:xfrm>
        </p:grpSpPr>
        <p:sp>
          <p:nvSpPr>
            <p:cNvPr id="24" name="Google Shape;163;p17">
              <a:extLst>
                <a:ext uri="{FF2B5EF4-FFF2-40B4-BE49-F238E27FC236}">
                  <a16:creationId xmlns:a16="http://schemas.microsoft.com/office/drawing/2014/main" id="{88AB6298-255B-494E-9158-73819792A185}"/>
                </a:ext>
              </a:extLst>
            </p:cNvPr>
            <p:cNvSpPr/>
            <p:nvPr/>
          </p:nvSpPr>
          <p:spPr>
            <a:xfrm rot="5400000">
              <a:off x="584377" y="2303766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0;p18">
              <a:extLst>
                <a:ext uri="{FF2B5EF4-FFF2-40B4-BE49-F238E27FC236}">
                  <a16:creationId xmlns:a16="http://schemas.microsoft.com/office/drawing/2014/main" id="{DF968807-96B9-9749-9687-7CBCB8F314B1}"/>
                </a:ext>
              </a:extLst>
            </p:cNvPr>
            <p:cNvSpPr txBox="1"/>
            <p:nvPr/>
          </p:nvSpPr>
          <p:spPr>
            <a:xfrm>
              <a:off x="898675" y="2170709"/>
              <a:ext cx="3780254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Top 5 types of restaurants liked by people.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069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/>
        </p:nvSpPr>
        <p:spPr>
          <a:xfrm flipH="1">
            <a:off x="9763072" y="3720733"/>
            <a:ext cx="78271" cy="104824"/>
          </a:xfrm>
          <a:custGeom>
            <a:avLst/>
            <a:gdLst/>
            <a:ahLst/>
            <a:cxnLst/>
            <a:rect l="l" t="t" r="r" b="b"/>
            <a:pathLst>
              <a:path w="1126" h="1508" extrusionOk="0">
                <a:moveTo>
                  <a:pt x="0" y="1"/>
                </a:moveTo>
                <a:lnTo>
                  <a:pt x="0" y="1"/>
                </a:lnTo>
                <a:cubicBezTo>
                  <a:pt x="362" y="503"/>
                  <a:pt x="744" y="1005"/>
                  <a:pt x="1126" y="1508"/>
                </a:cubicBezTo>
                <a:lnTo>
                  <a:pt x="1126" y="16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07336C-D438-C546-9C2B-E9881E98DA7B}"/>
              </a:ext>
            </a:extLst>
          </p:cNvPr>
          <p:cNvGrpSpPr/>
          <p:nvPr/>
        </p:nvGrpSpPr>
        <p:grpSpPr>
          <a:xfrm>
            <a:off x="7185286" y="948299"/>
            <a:ext cx="1889736" cy="2564614"/>
            <a:chOff x="6035064" y="965061"/>
            <a:chExt cx="2476439" cy="3542653"/>
          </a:xfrm>
        </p:grpSpPr>
        <p:sp>
          <p:nvSpPr>
            <p:cNvPr id="50" name="Google Shape;50;p15"/>
            <p:cNvSpPr/>
            <p:nvPr/>
          </p:nvSpPr>
          <p:spPr>
            <a:xfrm>
              <a:off x="6035064" y="1850191"/>
              <a:ext cx="850674" cy="886244"/>
            </a:xfrm>
            <a:custGeom>
              <a:avLst/>
              <a:gdLst/>
              <a:ahLst/>
              <a:cxnLst/>
              <a:rect l="l" t="t" r="r" b="b"/>
              <a:pathLst>
                <a:path w="15856" h="16519" extrusionOk="0">
                  <a:moveTo>
                    <a:pt x="945" y="0"/>
                  </a:moveTo>
                  <a:cubicBezTo>
                    <a:pt x="322" y="2130"/>
                    <a:pt x="0" y="4361"/>
                    <a:pt x="0" y="6571"/>
                  </a:cubicBezTo>
                  <a:cubicBezTo>
                    <a:pt x="0" y="9264"/>
                    <a:pt x="1025" y="12720"/>
                    <a:pt x="2633" y="16518"/>
                  </a:cubicBezTo>
                  <a:lnTo>
                    <a:pt x="15855" y="16518"/>
                  </a:lnTo>
                  <a:cubicBezTo>
                    <a:pt x="10610" y="12700"/>
                    <a:pt x="9224" y="5486"/>
                    <a:pt x="12700" y="0"/>
                  </a:cubicBezTo>
                  <a:close/>
                </a:path>
              </a:pathLst>
            </a:custGeom>
            <a:solidFill>
              <a:schemeClr val="accent3">
                <a:alpha val="4985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7659756" y="1850191"/>
              <a:ext cx="851747" cy="886244"/>
            </a:xfrm>
            <a:custGeom>
              <a:avLst/>
              <a:gdLst/>
              <a:ahLst/>
              <a:cxnLst/>
              <a:rect l="l" t="t" r="r" b="b"/>
              <a:pathLst>
                <a:path w="15876" h="16519" extrusionOk="0">
                  <a:moveTo>
                    <a:pt x="3155" y="0"/>
                  </a:moveTo>
                  <a:cubicBezTo>
                    <a:pt x="4401" y="1969"/>
                    <a:pt x="5064" y="4260"/>
                    <a:pt x="5064" y="6571"/>
                  </a:cubicBezTo>
                  <a:cubicBezTo>
                    <a:pt x="5064" y="10510"/>
                    <a:pt x="3195" y="14207"/>
                    <a:pt x="0" y="16518"/>
                  </a:cubicBezTo>
                  <a:lnTo>
                    <a:pt x="13243" y="16518"/>
                  </a:lnTo>
                  <a:cubicBezTo>
                    <a:pt x="14850" y="12720"/>
                    <a:pt x="15875" y="9264"/>
                    <a:pt x="15875" y="6571"/>
                  </a:cubicBezTo>
                  <a:cubicBezTo>
                    <a:pt x="15875" y="4361"/>
                    <a:pt x="15554" y="2130"/>
                    <a:pt x="14931" y="0"/>
                  </a:cubicBezTo>
                  <a:close/>
                </a:path>
              </a:pathLst>
            </a:custGeom>
            <a:solidFill>
              <a:schemeClr val="accent3">
                <a:alpha val="4985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6176272" y="2736393"/>
              <a:ext cx="2193963" cy="885118"/>
            </a:xfrm>
            <a:custGeom>
              <a:avLst/>
              <a:gdLst/>
              <a:ahLst/>
              <a:cxnLst/>
              <a:rect l="l" t="t" r="r" b="b"/>
              <a:pathLst>
                <a:path w="40894" h="16498" extrusionOk="0">
                  <a:moveTo>
                    <a:pt x="1" y="0"/>
                  </a:moveTo>
                  <a:cubicBezTo>
                    <a:pt x="2251" y="5265"/>
                    <a:pt x="5647" y="11173"/>
                    <a:pt x="9023" y="16498"/>
                  </a:cubicBezTo>
                  <a:lnTo>
                    <a:pt x="31871" y="16498"/>
                  </a:lnTo>
                  <a:cubicBezTo>
                    <a:pt x="35267" y="11173"/>
                    <a:pt x="38643" y="5265"/>
                    <a:pt x="40894" y="0"/>
                  </a:cubicBezTo>
                  <a:lnTo>
                    <a:pt x="27651" y="0"/>
                  </a:lnTo>
                  <a:cubicBezTo>
                    <a:pt x="25586" y="1509"/>
                    <a:pt x="23090" y="2331"/>
                    <a:pt x="20549" y="2331"/>
                  </a:cubicBezTo>
                  <a:cubicBezTo>
                    <a:pt x="20519" y="2331"/>
                    <a:pt x="20488" y="2331"/>
                    <a:pt x="20457" y="2331"/>
                  </a:cubicBezTo>
                  <a:cubicBezTo>
                    <a:pt x="20426" y="2331"/>
                    <a:pt x="20395" y="2331"/>
                    <a:pt x="20365" y="2331"/>
                  </a:cubicBezTo>
                  <a:cubicBezTo>
                    <a:pt x="17805" y="2331"/>
                    <a:pt x="15308" y="1509"/>
                    <a:pt x="13243" y="0"/>
                  </a:cubicBezTo>
                  <a:close/>
                </a:path>
              </a:pathLst>
            </a:custGeom>
            <a:solidFill>
              <a:schemeClr val="accent4">
                <a:alpha val="498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6660358" y="3621470"/>
              <a:ext cx="1225849" cy="886244"/>
            </a:xfrm>
            <a:custGeom>
              <a:avLst/>
              <a:gdLst/>
              <a:ahLst/>
              <a:cxnLst/>
              <a:rect l="l" t="t" r="r" b="b"/>
              <a:pathLst>
                <a:path w="22849" h="16519" extrusionOk="0">
                  <a:moveTo>
                    <a:pt x="0" y="1"/>
                  </a:moveTo>
                  <a:cubicBezTo>
                    <a:pt x="5727" y="9064"/>
                    <a:pt x="11414" y="16519"/>
                    <a:pt x="11414" y="16519"/>
                  </a:cubicBezTo>
                  <a:cubicBezTo>
                    <a:pt x="11414" y="16519"/>
                    <a:pt x="17121" y="9064"/>
                    <a:pt x="22848" y="1"/>
                  </a:cubicBezTo>
                  <a:close/>
                </a:path>
              </a:pathLst>
            </a:custGeom>
            <a:solidFill>
              <a:schemeClr val="accent5">
                <a:alpha val="49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6085710" y="965061"/>
              <a:ext cx="2375086" cy="885171"/>
            </a:xfrm>
            <a:custGeom>
              <a:avLst/>
              <a:gdLst/>
              <a:ahLst/>
              <a:cxnLst/>
              <a:rect l="l" t="t" r="r" b="b"/>
              <a:pathLst>
                <a:path w="44270" h="16499" extrusionOk="0">
                  <a:moveTo>
                    <a:pt x="22145" y="0"/>
                  </a:moveTo>
                  <a:cubicBezTo>
                    <a:pt x="11917" y="0"/>
                    <a:pt x="2914" y="6712"/>
                    <a:pt x="1" y="16498"/>
                  </a:cubicBezTo>
                  <a:lnTo>
                    <a:pt x="11776" y="16498"/>
                  </a:lnTo>
                  <a:cubicBezTo>
                    <a:pt x="14027" y="12961"/>
                    <a:pt x="17925" y="10791"/>
                    <a:pt x="22125" y="10791"/>
                  </a:cubicBezTo>
                  <a:cubicBezTo>
                    <a:pt x="26345" y="10791"/>
                    <a:pt x="30243" y="12941"/>
                    <a:pt x="32494" y="16498"/>
                  </a:cubicBezTo>
                  <a:lnTo>
                    <a:pt x="44270" y="16498"/>
                  </a:lnTo>
                  <a:cubicBezTo>
                    <a:pt x="41356" y="6712"/>
                    <a:pt x="32353" y="0"/>
                    <a:pt x="22145" y="0"/>
                  </a:cubicBezTo>
                  <a:close/>
                </a:path>
              </a:pathLst>
            </a:custGeom>
            <a:solidFill>
              <a:schemeClr val="accent2">
                <a:alpha val="4984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90;p18">
            <a:extLst>
              <a:ext uri="{FF2B5EF4-FFF2-40B4-BE49-F238E27FC236}">
                <a16:creationId xmlns:a16="http://schemas.microsoft.com/office/drawing/2014/main" id="{59928F5F-3392-F649-AB6C-9429D79E3690}"/>
              </a:ext>
            </a:extLst>
          </p:cNvPr>
          <p:cNvSpPr txBox="1">
            <a:spLocks/>
          </p:cNvSpPr>
          <p:nvPr/>
        </p:nvSpPr>
        <p:spPr>
          <a:xfrm>
            <a:off x="591300" y="301944"/>
            <a:ext cx="489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4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sz="3200" dirty="0">
                <a:latin typeface="Fira Sans" panose="020B0503050000020004" pitchFamily="34" charset="0"/>
              </a:rPr>
              <a:t>Conclusion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D740B1-D455-D44D-815A-62E77EB13FE3}"/>
                  </a:ext>
                </a:extLst>
              </p14:cNvPr>
              <p14:cNvContentPartPr/>
              <p14:nvPr/>
            </p14:nvContentPartPr>
            <p14:xfrm>
              <a:off x="3300633" y="4016411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D740B1-D455-D44D-815A-62E77EB13F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2993" y="3908771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Google Shape;824;p28">
            <a:extLst>
              <a:ext uri="{FF2B5EF4-FFF2-40B4-BE49-F238E27FC236}">
                <a16:creationId xmlns:a16="http://schemas.microsoft.com/office/drawing/2014/main" id="{6538219E-14E2-CA42-9819-DD58EAC55EF3}"/>
              </a:ext>
            </a:extLst>
          </p:cNvPr>
          <p:cNvSpPr/>
          <p:nvPr/>
        </p:nvSpPr>
        <p:spPr>
          <a:xfrm rot="20979638">
            <a:off x="429940" y="4154867"/>
            <a:ext cx="7834415" cy="531240"/>
          </a:xfrm>
          <a:custGeom>
            <a:avLst/>
            <a:gdLst/>
            <a:ahLst/>
            <a:cxnLst/>
            <a:rect l="l" t="t" r="r" b="b"/>
            <a:pathLst>
              <a:path w="280988" h="66957" fill="none" extrusionOk="0">
                <a:moveTo>
                  <a:pt x="0" y="0"/>
                </a:moveTo>
                <a:lnTo>
                  <a:pt x="63822" y="63822"/>
                </a:lnTo>
                <a:cubicBezTo>
                  <a:pt x="66956" y="66957"/>
                  <a:pt x="72041" y="66957"/>
                  <a:pt x="75175" y="63822"/>
                </a:cubicBezTo>
                <a:lnTo>
                  <a:pt x="99329" y="39688"/>
                </a:lnTo>
                <a:cubicBezTo>
                  <a:pt x="102464" y="36553"/>
                  <a:pt x="107548" y="36553"/>
                  <a:pt x="110683" y="39688"/>
                </a:cubicBezTo>
                <a:lnTo>
                  <a:pt x="134817" y="63822"/>
                </a:lnTo>
                <a:cubicBezTo>
                  <a:pt x="137952" y="66957"/>
                  <a:pt x="143036" y="66957"/>
                  <a:pt x="146171" y="63822"/>
                </a:cubicBezTo>
                <a:lnTo>
                  <a:pt x="170325" y="39688"/>
                </a:lnTo>
                <a:cubicBezTo>
                  <a:pt x="173460" y="36553"/>
                  <a:pt x="178544" y="36553"/>
                  <a:pt x="181678" y="39688"/>
                </a:cubicBezTo>
                <a:lnTo>
                  <a:pt x="205813" y="63822"/>
                </a:lnTo>
                <a:cubicBezTo>
                  <a:pt x="208947" y="66957"/>
                  <a:pt x="214031" y="66957"/>
                  <a:pt x="217166" y="63822"/>
                </a:cubicBezTo>
                <a:lnTo>
                  <a:pt x="280988" y="0"/>
                </a:lnTo>
              </a:path>
            </a:pathLst>
          </a:custGeom>
          <a:noFill/>
          <a:ln w="15875" cap="flat" cmpd="sng">
            <a:solidFill>
              <a:schemeClr val="accent6">
                <a:alpha val="49000"/>
              </a:schemeClr>
            </a:solidFill>
            <a:prstDash val="dash"/>
            <a:miter lim="2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824;p28">
            <a:extLst>
              <a:ext uri="{FF2B5EF4-FFF2-40B4-BE49-F238E27FC236}">
                <a16:creationId xmlns:a16="http://schemas.microsoft.com/office/drawing/2014/main" id="{6B08D9A1-1F13-3A48-97D8-C6A31563B448}"/>
              </a:ext>
            </a:extLst>
          </p:cNvPr>
          <p:cNvSpPr/>
          <p:nvPr/>
        </p:nvSpPr>
        <p:spPr>
          <a:xfrm rot="5400000" flipV="1">
            <a:off x="-1345635" y="2981094"/>
            <a:ext cx="3677738" cy="83826"/>
          </a:xfrm>
          <a:custGeom>
            <a:avLst/>
            <a:gdLst/>
            <a:ahLst/>
            <a:cxnLst/>
            <a:rect l="l" t="t" r="r" b="b"/>
            <a:pathLst>
              <a:path w="280988" h="66957" fill="none" extrusionOk="0">
                <a:moveTo>
                  <a:pt x="0" y="0"/>
                </a:moveTo>
                <a:lnTo>
                  <a:pt x="63822" y="63822"/>
                </a:lnTo>
                <a:cubicBezTo>
                  <a:pt x="66956" y="66957"/>
                  <a:pt x="72041" y="66957"/>
                  <a:pt x="75175" y="63822"/>
                </a:cubicBezTo>
                <a:lnTo>
                  <a:pt x="99329" y="39688"/>
                </a:lnTo>
                <a:cubicBezTo>
                  <a:pt x="102464" y="36553"/>
                  <a:pt x="107548" y="36553"/>
                  <a:pt x="110683" y="39688"/>
                </a:cubicBezTo>
                <a:lnTo>
                  <a:pt x="134817" y="63822"/>
                </a:lnTo>
                <a:cubicBezTo>
                  <a:pt x="137952" y="66957"/>
                  <a:pt x="143036" y="66957"/>
                  <a:pt x="146171" y="63822"/>
                </a:cubicBezTo>
                <a:lnTo>
                  <a:pt x="170325" y="39688"/>
                </a:lnTo>
                <a:cubicBezTo>
                  <a:pt x="173460" y="36553"/>
                  <a:pt x="178544" y="36553"/>
                  <a:pt x="181678" y="39688"/>
                </a:cubicBezTo>
                <a:lnTo>
                  <a:pt x="205813" y="63822"/>
                </a:lnTo>
                <a:cubicBezTo>
                  <a:pt x="208947" y="66957"/>
                  <a:pt x="214031" y="66957"/>
                  <a:pt x="217166" y="63822"/>
                </a:cubicBezTo>
                <a:lnTo>
                  <a:pt x="280988" y="0"/>
                </a:lnTo>
              </a:path>
            </a:pathLst>
          </a:custGeom>
          <a:noFill/>
          <a:ln w="15875" cap="flat" cmpd="sng">
            <a:solidFill>
              <a:schemeClr val="accent6">
                <a:alpha val="49000"/>
              </a:schemeClr>
            </a:solidFill>
            <a:prstDash val="dash"/>
            <a:miter lim="2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1005;p29">
            <a:extLst>
              <a:ext uri="{FF2B5EF4-FFF2-40B4-BE49-F238E27FC236}">
                <a16:creationId xmlns:a16="http://schemas.microsoft.com/office/drawing/2014/main" id="{EDB97093-2CEB-A040-ABF1-B19EC9E90C42}"/>
              </a:ext>
            </a:extLst>
          </p:cNvPr>
          <p:cNvGrpSpPr/>
          <p:nvPr/>
        </p:nvGrpSpPr>
        <p:grpSpPr>
          <a:xfrm>
            <a:off x="427680" y="1344451"/>
            <a:ext cx="5943303" cy="518700"/>
            <a:chOff x="427680" y="1165990"/>
            <a:chExt cx="5943303" cy="518700"/>
          </a:xfrm>
        </p:grpSpPr>
        <p:sp>
          <p:nvSpPr>
            <p:cNvPr id="58" name="Google Shape;1006;p29">
              <a:extLst>
                <a:ext uri="{FF2B5EF4-FFF2-40B4-BE49-F238E27FC236}">
                  <a16:creationId xmlns:a16="http://schemas.microsoft.com/office/drawing/2014/main" id="{7CB7F3CE-2CAF-A540-AE93-F0D5B99557BD}"/>
                </a:ext>
              </a:extLst>
            </p:cNvPr>
            <p:cNvSpPr/>
            <p:nvPr/>
          </p:nvSpPr>
          <p:spPr>
            <a:xfrm>
              <a:off x="427680" y="1358525"/>
              <a:ext cx="122100" cy="122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1007;p29">
              <a:extLst>
                <a:ext uri="{FF2B5EF4-FFF2-40B4-BE49-F238E27FC236}">
                  <a16:creationId xmlns:a16="http://schemas.microsoft.com/office/drawing/2014/main" id="{96ED5A7D-1DDF-8444-B1D0-B5FCF4A6F754}"/>
                </a:ext>
              </a:extLst>
            </p:cNvPr>
            <p:cNvGrpSpPr/>
            <p:nvPr/>
          </p:nvGrpSpPr>
          <p:grpSpPr>
            <a:xfrm>
              <a:off x="595625" y="1165990"/>
              <a:ext cx="5775358" cy="518700"/>
              <a:chOff x="595625" y="1165990"/>
              <a:chExt cx="5775358" cy="518700"/>
            </a:xfrm>
          </p:grpSpPr>
          <p:sp>
            <p:nvSpPr>
              <p:cNvPr id="60" name="Google Shape;1008;p29">
                <a:extLst>
                  <a:ext uri="{FF2B5EF4-FFF2-40B4-BE49-F238E27FC236}">
                    <a16:creationId xmlns:a16="http://schemas.microsoft.com/office/drawing/2014/main" id="{3B15A139-7716-1149-B073-E31CFEB9D541}"/>
                  </a:ext>
                </a:extLst>
              </p:cNvPr>
              <p:cNvSpPr txBox="1"/>
              <p:nvPr/>
            </p:nvSpPr>
            <p:spPr>
              <a:xfrm>
                <a:off x="1617440" y="1165990"/>
                <a:ext cx="4753543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People prefer places with low price.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1" name="Google Shape;1009;p29">
                <a:extLst>
                  <a:ext uri="{FF2B5EF4-FFF2-40B4-BE49-F238E27FC236}">
                    <a16:creationId xmlns:a16="http://schemas.microsoft.com/office/drawing/2014/main" id="{41BFD8F8-0BB6-944A-B8E2-7E7D79BEC48D}"/>
                  </a:ext>
                </a:extLst>
              </p:cNvPr>
              <p:cNvSpPr txBox="1"/>
              <p:nvPr/>
            </p:nvSpPr>
            <p:spPr>
              <a:xfrm>
                <a:off x="595625" y="1270813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Price</a:t>
                </a:r>
                <a:endParaRPr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2" name="Google Shape;1005;p29">
            <a:extLst>
              <a:ext uri="{FF2B5EF4-FFF2-40B4-BE49-F238E27FC236}">
                <a16:creationId xmlns:a16="http://schemas.microsoft.com/office/drawing/2014/main" id="{6323B214-F5FE-E940-8C0E-CA5471051FC9}"/>
              </a:ext>
            </a:extLst>
          </p:cNvPr>
          <p:cNvGrpSpPr/>
          <p:nvPr/>
        </p:nvGrpSpPr>
        <p:grpSpPr>
          <a:xfrm>
            <a:off x="457200" y="2138040"/>
            <a:ext cx="5905871" cy="518700"/>
            <a:chOff x="396150" y="1158250"/>
            <a:chExt cx="5905871" cy="518700"/>
          </a:xfrm>
        </p:grpSpPr>
        <p:sp>
          <p:nvSpPr>
            <p:cNvPr id="63" name="Google Shape;1006;p29">
              <a:extLst>
                <a:ext uri="{FF2B5EF4-FFF2-40B4-BE49-F238E27FC236}">
                  <a16:creationId xmlns:a16="http://schemas.microsoft.com/office/drawing/2014/main" id="{8748102A-E954-0249-981F-762E81D42BF4}"/>
                </a:ext>
              </a:extLst>
            </p:cNvPr>
            <p:cNvSpPr/>
            <p:nvPr/>
          </p:nvSpPr>
          <p:spPr>
            <a:xfrm>
              <a:off x="396150" y="1358525"/>
              <a:ext cx="122100" cy="122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1007;p29">
              <a:extLst>
                <a:ext uri="{FF2B5EF4-FFF2-40B4-BE49-F238E27FC236}">
                  <a16:creationId xmlns:a16="http://schemas.microsoft.com/office/drawing/2014/main" id="{308C2912-7933-B345-B1A6-0D2FF68ED35E}"/>
                </a:ext>
              </a:extLst>
            </p:cNvPr>
            <p:cNvGrpSpPr/>
            <p:nvPr/>
          </p:nvGrpSpPr>
          <p:grpSpPr>
            <a:xfrm>
              <a:off x="534575" y="1158250"/>
              <a:ext cx="5767446" cy="518700"/>
              <a:chOff x="534575" y="1158250"/>
              <a:chExt cx="5767446" cy="518700"/>
            </a:xfrm>
          </p:grpSpPr>
          <p:sp>
            <p:nvSpPr>
              <p:cNvPr id="65" name="Google Shape;1008;p29">
                <a:extLst>
                  <a:ext uri="{FF2B5EF4-FFF2-40B4-BE49-F238E27FC236}">
                    <a16:creationId xmlns:a16="http://schemas.microsoft.com/office/drawing/2014/main" id="{D5E72EF4-310E-8346-B1D5-CD10FABD5394}"/>
                  </a:ext>
                </a:extLst>
              </p:cNvPr>
              <p:cNvSpPr txBox="1"/>
              <p:nvPr/>
            </p:nvSpPr>
            <p:spPr>
              <a:xfrm>
                <a:off x="1548479" y="1158250"/>
                <a:ext cx="4753542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People share photos of places they like.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6" name="Google Shape;1009;p29">
                <a:extLst>
                  <a:ext uri="{FF2B5EF4-FFF2-40B4-BE49-F238E27FC236}">
                    <a16:creationId xmlns:a16="http://schemas.microsoft.com/office/drawing/2014/main" id="{2990F99F-17F9-6F4A-B379-0B3805199973}"/>
                  </a:ext>
                </a:extLst>
              </p:cNvPr>
              <p:cNvSpPr txBox="1"/>
              <p:nvPr/>
            </p:nvSpPr>
            <p:spPr>
              <a:xfrm>
                <a:off x="534575" y="126070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Likes</a:t>
                </a:r>
                <a:endParaRPr sz="20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7" name="Google Shape;1005;p29">
            <a:extLst>
              <a:ext uri="{FF2B5EF4-FFF2-40B4-BE49-F238E27FC236}">
                <a16:creationId xmlns:a16="http://schemas.microsoft.com/office/drawing/2014/main" id="{1958D518-ACB8-144A-8A44-17EDA45F862E}"/>
              </a:ext>
            </a:extLst>
          </p:cNvPr>
          <p:cNvGrpSpPr/>
          <p:nvPr/>
        </p:nvGrpSpPr>
        <p:grpSpPr>
          <a:xfrm>
            <a:off x="470901" y="2926506"/>
            <a:ext cx="5869421" cy="518700"/>
            <a:chOff x="396150" y="1155500"/>
            <a:chExt cx="5869421" cy="518700"/>
          </a:xfrm>
        </p:grpSpPr>
        <p:sp>
          <p:nvSpPr>
            <p:cNvPr id="68" name="Google Shape;1006;p29">
              <a:extLst>
                <a:ext uri="{FF2B5EF4-FFF2-40B4-BE49-F238E27FC236}">
                  <a16:creationId xmlns:a16="http://schemas.microsoft.com/office/drawing/2014/main" id="{8195EEEB-E41E-E94E-ADD4-F9072ED8CFEB}"/>
                </a:ext>
              </a:extLst>
            </p:cNvPr>
            <p:cNvSpPr/>
            <p:nvPr/>
          </p:nvSpPr>
          <p:spPr>
            <a:xfrm>
              <a:off x="396150" y="1358525"/>
              <a:ext cx="122100" cy="122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1007;p29">
              <a:extLst>
                <a:ext uri="{FF2B5EF4-FFF2-40B4-BE49-F238E27FC236}">
                  <a16:creationId xmlns:a16="http://schemas.microsoft.com/office/drawing/2014/main" id="{4D93D996-E899-8444-AA6A-A6E4F0039129}"/>
                </a:ext>
              </a:extLst>
            </p:cNvPr>
            <p:cNvGrpSpPr/>
            <p:nvPr/>
          </p:nvGrpSpPr>
          <p:grpSpPr>
            <a:xfrm>
              <a:off x="520874" y="1155500"/>
              <a:ext cx="5744697" cy="518700"/>
              <a:chOff x="520874" y="1155500"/>
              <a:chExt cx="5744697" cy="518700"/>
            </a:xfrm>
          </p:grpSpPr>
          <p:sp>
            <p:nvSpPr>
              <p:cNvPr id="70" name="Google Shape;1008;p29">
                <a:extLst>
                  <a:ext uri="{FF2B5EF4-FFF2-40B4-BE49-F238E27FC236}">
                    <a16:creationId xmlns:a16="http://schemas.microsoft.com/office/drawing/2014/main" id="{4726D86B-2790-F94C-8B06-2473F5AED121}"/>
                  </a:ext>
                </a:extLst>
              </p:cNvPr>
              <p:cNvSpPr txBox="1"/>
              <p:nvPr/>
            </p:nvSpPr>
            <p:spPr>
              <a:xfrm>
                <a:off x="1546451" y="1155500"/>
                <a:ext cx="471912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Most places in the central region.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1" name="Google Shape;1009;p29">
                <a:extLst>
                  <a:ext uri="{FF2B5EF4-FFF2-40B4-BE49-F238E27FC236}">
                    <a16:creationId xmlns:a16="http://schemas.microsoft.com/office/drawing/2014/main" id="{6471BD85-0681-2848-80BC-2CE02BF873BC}"/>
                  </a:ext>
                </a:extLst>
              </p:cNvPr>
              <p:cNvSpPr txBox="1"/>
              <p:nvPr/>
            </p:nvSpPr>
            <p:spPr>
              <a:xfrm>
                <a:off x="520874" y="1269073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Area</a:t>
                </a:r>
                <a:endParaRPr sz="20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72" name="Google Shape;1005;p29">
            <a:extLst>
              <a:ext uri="{FF2B5EF4-FFF2-40B4-BE49-F238E27FC236}">
                <a16:creationId xmlns:a16="http://schemas.microsoft.com/office/drawing/2014/main" id="{46BB6BD6-1865-5C49-9E16-8011E57A601B}"/>
              </a:ext>
            </a:extLst>
          </p:cNvPr>
          <p:cNvGrpSpPr/>
          <p:nvPr/>
        </p:nvGrpSpPr>
        <p:grpSpPr>
          <a:xfrm>
            <a:off x="474653" y="3692460"/>
            <a:ext cx="5865669" cy="518700"/>
            <a:chOff x="396150" y="1152779"/>
            <a:chExt cx="5865669" cy="518700"/>
          </a:xfrm>
        </p:grpSpPr>
        <p:sp>
          <p:nvSpPr>
            <p:cNvPr id="73" name="Google Shape;1006;p29">
              <a:extLst>
                <a:ext uri="{FF2B5EF4-FFF2-40B4-BE49-F238E27FC236}">
                  <a16:creationId xmlns:a16="http://schemas.microsoft.com/office/drawing/2014/main" id="{3F99A6F0-D91E-6F42-9DA9-F00BF24078A1}"/>
                </a:ext>
              </a:extLst>
            </p:cNvPr>
            <p:cNvSpPr/>
            <p:nvPr/>
          </p:nvSpPr>
          <p:spPr>
            <a:xfrm>
              <a:off x="396150" y="1358525"/>
              <a:ext cx="122100" cy="122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" name="Google Shape;1007;p29">
              <a:extLst>
                <a:ext uri="{FF2B5EF4-FFF2-40B4-BE49-F238E27FC236}">
                  <a16:creationId xmlns:a16="http://schemas.microsoft.com/office/drawing/2014/main" id="{5A07A5C3-07E6-0D48-AA04-11F7A94B9BB3}"/>
                </a:ext>
              </a:extLst>
            </p:cNvPr>
            <p:cNvGrpSpPr/>
            <p:nvPr/>
          </p:nvGrpSpPr>
          <p:grpSpPr>
            <a:xfrm>
              <a:off x="517122" y="1152779"/>
              <a:ext cx="5744697" cy="518700"/>
              <a:chOff x="517122" y="1152779"/>
              <a:chExt cx="5744697" cy="518700"/>
            </a:xfrm>
          </p:grpSpPr>
          <p:sp>
            <p:nvSpPr>
              <p:cNvPr id="75" name="Google Shape;1008;p29">
                <a:extLst>
                  <a:ext uri="{FF2B5EF4-FFF2-40B4-BE49-F238E27FC236}">
                    <a16:creationId xmlns:a16="http://schemas.microsoft.com/office/drawing/2014/main" id="{6F993FE5-44A9-8440-A5F8-F9AAFC64C7DD}"/>
                  </a:ext>
                </a:extLst>
              </p:cNvPr>
              <p:cNvSpPr txBox="1"/>
              <p:nvPr/>
            </p:nvSpPr>
            <p:spPr>
              <a:xfrm>
                <a:off x="1542699" y="1152779"/>
                <a:ext cx="471912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Most people prefer fast food.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6" name="Google Shape;1009;p29">
                <a:extLst>
                  <a:ext uri="{FF2B5EF4-FFF2-40B4-BE49-F238E27FC236}">
                    <a16:creationId xmlns:a16="http://schemas.microsoft.com/office/drawing/2014/main" id="{07384EE1-534A-7C46-8ECB-F155F30B72CD}"/>
                  </a:ext>
                </a:extLst>
              </p:cNvPr>
              <p:cNvSpPr txBox="1"/>
              <p:nvPr/>
            </p:nvSpPr>
            <p:spPr>
              <a:xfrm>
                <a:off x="517122" y="126084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Types</a:t>
                </a:r>
                <a:endParaRPr sz="2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340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5FB482-E4F4-F140-A978-5935AD3D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0114" y="-2565809"/>
            <a:ext cx="6006218" cy="614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9DBA1-16BA-EA4B-91B9-0F6FFE49D3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805" y="-1937997"/>
            <a:ext cx="6002702" cy="614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507AC4-29CD-6443-ACCC-88A5DD706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7896" y="-1244825"/>
            <a:ext cx="6006218" cy="614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05A285-C2E9-A049-B728-05C48E272D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94B6D2">
                <a:shade val="45000"/>
                <a:satMod val="135000"/>
              </a:srgb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076" y="-432318"/>
            <a:ext cx="6006218" cy="6148800"/>
          </a:xfrm>
          <a:prstGeom prst="rect">
            <a:avLst/>
          </a:prstGeom>
        </p:spPr>
      </p:pic>
      <p:sp>
        <p:nvSpPr>
          <p:cNvPr id="9" name="Google Shape;46;p15">
            <a:extLst>
              <a:ext uri="{FF2B5EF4-FFF2-40B4-BE49-F238E27FC236}">
                <a16:creationId xmlns:a16="http://schemas.microsoft.com/office/drawing/2014/main" id="{42EBD82D-26DF-704C-B830-6C958154B7EC}"/>
              </a:ext>
            </a:extLst>
          </p:cNvPr>
          <p:cNvSpPr txBox="1">
            <a:spLocks/>
          </p:cNvSpPr>
          <p:nvPr/>
        </p:nvSpPr>
        <p:spPr>
          <a:xfrm>
            <a:off x="1825816" y="1668298"/>
            <a:ext cx="5492367" cy="18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400" dirty="0">
                <a:latin typeface="Fira Sans" panose="020B0503050000020004" pitchFamily="34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178316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8"/>
          <p:cNvSpPr/>
          <p:nvPr/>
        </p:nvSpPr>
        <p:spPr>
          <a:xfrm>
            <a:off x="-300" y="1124278"/>
            <a:ext cx="9144052" cy="2178948"/>
          </a:xfrm>
          <a:custGeom>
            <a:avLst/>
            <a:gdLst/>
            <a:ahLst/>
            <a:cxnLst/>
            <a:rect l="l" t="t" r="r" b="b"/>
            <a:pathLst>
              <a:path w="280988" h="66957" fill="none" extrusionOk="0">
                <a:moveTo>
                  <a:pt x="0" y="0"/>
                </a:moveTo>
                <a:lnTo>
                  <a:pt x="63822" y="63822"/>
                </a:lnTo>
                <a:cubicBezTo>
                  <a:pt x="66956" y="66957"/>
                  <a:pt x="72041" y="66957"/>
                  <a:pt x="75175" y="63822"/>
                </a:cubicBezTo>
                <a:lnTo>
                  <a:pt x="99329" y="39688"/>
                </a:lnTo>
                <a:cubicBezTo>
                  <a:pt x="102464" y="36553"/>
                  <a:pt x="107548" y="36553"/>
                  <a:pt x="110683" y="39688"/>
                </a:cubicBezTo>
                <a:lnTo>
                  <a:pt x="134817" y="63822"/>
                </a:lnTo>
                <a:cubicBezTo>
                  <a:pt x="137952" y="66957"/>
                  <a:pt x="143036" y="66957"/>
                  <a:pt x="146171" y="63822"/>
                </a:cubicBezTo>
                <a:lnTo>
                  <a:pt x="170325" y="39688"/>
                </a:lnTo>
                <a:cubicBezTo>
                  <a:pt x="173460" y="36553"/>
                  <a:pt x="178544" y="36553"/>
                  <a:pt x="181678" y="39688"/>
                </a:cubicBezTo>
                <a:lnTo>
                  <a:pt x="205813" y="63822"/>
                </a:lnTo>
                <a:cubicBezTo>
                  <a:pt x="208947" y="66957"/>
                  <a:pt x="214031" y="66957"/>
                  <a:pt x="217166" y="63822"/>
                </a:cubicBezTo>
                <a:lnTo>
                  <a:pt x="280988" y="0"/>
                </a:lnTo>
              </a:path>
            </a:pathLst>
          </a:custGeom>
          <a:noFill/>
          <a:ln w="28575" cap="flat" cmpd="sng">
            <a:solidFill>
              <a:schemeClr val="accent6"/>
            </a:solidFill>
            <a:prstDash val="dash"/>
            <a:miter lim="2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28"/>
          <p:cNvGrpSpPr/>
          <p:nvPr/>
        </p:nvGrpSpPr>
        <p:grpSpPr>
          <a:xfrm>
            <a:off x="3637725" y="2412776"/>
            <a:ext cx="1862700" cy="1253275"/>
            <a:chOff x="3637725" y="2412776"/>
            <a:chExt cx="1862700" cy="1253275"/>
          </a:xfrm>
        </p:grpSpPr>
        <p:sp>
          <p:nvSpPr>
            <p:cNvPr id="828" name="Google Shape;828;p28"/>
            <p:cNvSpPr/>
            <p:nvPr/>
          </p:nvSpPr>
          <p:spPr>
            <a:xfrm rot="8100000">
              <a:off x="4270513" y="2412776"/>
              <a:ext cx="598212" cy="598212"/>
            </a:xfrm>
            <a:prstGeom prst="teardrop">
              <a:avLst>
                <a:gd name="adj" fmla="val 10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28"/>
            <p:cNvSpPr txBox="1"/>
            <p:nvPr/>
          </p:nvSpPr>
          <p:spPr>
            <a:xfrm>
              <a:off x="3637725" y="3352251"/>
              <a:ext cx="18627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Matplotlib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838" name="Google Shape;838;p28"/>
          <p:cNvSpPr/>
          <p:nvPr/>
        </p:nvSpPr>
        <p:spPr>
          <a:xfrm rot="2700000" flipH="1">
            <a:off x="3115259" y="2604076"/>
            <a:ext cx="598212" cy="598212"/>
          </a:xfrm>
          <a:prstGeom prst="teardrop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2" name="Google Shape;852;p28"/>
          <p:cNvSpPr txBox="1"/>
          <p:nvPr/>
        </p:nvSpPr>
        <p:spPr>
          <a:xfrm>
            <a:off x="2483015" y="1904246"/>
            <a:ext cx="18627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Numpy</a:t>
            </a:r>
            <a:endParaRPr sz="2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53" name="Google Shape;853;p28"/>
          <p:cNvGrpSpPr/>
          <p:nvPr/>
        </p:nvGrpSpPr>
        <p:grpSpPr>
          <a:xfrm>
            <a:off x="5954600" y="2412776"/>
            <a:ext cx="1862700" cy="1586760"/>
            <a:chOff x="5954600" y="2412776"/>
            <a:chExt cx="1862700" cy="1586760"/>
          </a:xfrm>
        </p:grpSpPr>
        <p:sp>
          <p:nvSpPr>
            <p:cNvPr id="855" name="Google Shape;855;p28"/>
            <p:cNvSpPr/>
            <p:nvPr/>
          </p:nvSpPr>
          <p:spPr>
            <a:xfrm rot="8100000">
              <a:off x="6580999" y="2412776"/>
              <a:ext cx="598212" cy="598212"/>
            </a:xfrm>
            <a:prstGeom prst="teardrop">
              <a:avLst>
                <a:gd name="adj" fmla="val 10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28"/>
            <p:cNvSpPr txBox="1"/>
            <p:nvPr/>
          </p:nvSpPr>
          <p:spPr>
            <a:xfrm>
              <a:off x="5954600" y="3332565"/>
              <a:ext cx="1862700" cy="666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Geopandas &amp; Geopy</a:t>
              </a:r>
              <a:endParaRPr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66" name="Google Shape;866;p28"/>
          <p:cNvGrpSpPr/>
          <p:nvPr/>
        </p:nvGrpSpPr>
        <p:grpSpPr>
          <a:xfrm>
            <a:off x="1326700" y="2412776"/>
            <a:ext cx="1862700" cy="1698869"/>
            <a:chOff x="1326700" y="2412776"/>
            <a:chExt cx="1862700" cy="1698869"/>
          </a:xfrm>
        </p:grpSpPr>
        <p:sp>
          <p:nvSpPr>
            <p:cNvPr id="868" name="Google Shape;868;p28"/>
            <p:cNvSpPr/>
            <p:nvPr/>
          </p:nvSpPr>
          <p:spPr>
            <a:xfrm rot="8100000">
              <a:off x="1960027" y="2412776"/>
              <a:ext cx="598212" cy="598212"/>
            </a:xfrm>
            <a:prstGeom prst="teardrop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3" name="Google Shape;873;p28"/>
            <p:cNvGrpSpPr/>
            <p:nvPr/>
          </p:nvGrpSpPr>
          <p:grpSpPr>
            <a:xfrm>
              <a:off x="1326700" y="3352251"/>
              <a:ext cx="1862700" cy="759394"/>
              <a:chOff x="1326700" y="3352251"/>
              <a:chExt cx="1862700" cy="759394"/>
            </a:xfrm>
          </p:grpSpPr>
          <p:sp>
            <p:nvSpPr>
              <p:cNvPr id="874" name="Google Shape;874;p28"/>
              <p:cNvSpPr txBox="1"/>
              <p:nvPr/>
            </p:nvSpPr>
            <p:spPr>
              <a:xfrm>
                <a:off x="1326700" y="3592945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5" name="Google Shape;875;p28"/>
              <p:cNvSpPr txBox="1"/>
              <p:nvPr/>
            </p:nvSpPr>
            <p:spPr>
              <a:xfrm>
                <a:off x="1326700" y="3352251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Pandas</a:t>
                </a:r>
                <a:endParaRPr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876" name="Google Shape;876;p28"/>
          <p:cNvGrpSpPr/>
          <p:nvPr/>
        </p:nvGrpSpPr>
        <p:grpSpPr>
          <a:xfrm>
            <a:off x="4793512" y="1904220"/>
            <a:ext cx="1862700" cy="1298055"/>
            <a:chOff x="4793512" y="1904220"/>
            <a:chExt cx="1862700" cy="1298055"/>
          </a:xfrm>
        </p:grpSpPr>
        <p:sp>
          <p:nvSpPr>
            <p:cNvPr id="878" name="Google Shape;878;p28"/>
            <p:cNvSpPr/>
            <p:nvPr/>
          </p:nvSpPr>
          <p:spPr>
            <a:xfrm rot="2700000" flipH="1">
              <a:off x="5425756" y="2604063"/>
              <a:ext cx="598212" cy="598212"/>
            </a:xfrm>
            <a:prstGeom prst="teardrop">
              <a:avLst>
                <a:gd name="adj" fmla="val 10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8"/>
            <p:cNvSpPr txBox="1"/>
            <p:nvPr/>
          </p:nvSpPr>
          <p:spPr>
            <a:xfrm>
              <a:off x="4793512" y="1904220"/>
              <a:ext cx="18627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Seaborn</a:t>
              </a:r>
              <a:endParaRPr sz="20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3" name="Google Shape;190;p18">
            <a:extLst>
              <a:ext uri="{FF2B5EF4-FFF2-40B4-BE49-F238E27FC236}">
                <a16:creationId xmlns:a16="http://schemas.microsoft.com/office/drawing/2014/main" id="{919B7D7E-A462-854E-A201-2FFC81E3741A}"/>
              </a:ext>
            </a:extLst>
          </p:cNvPr>
          <p:cNvSpPr txBox="1">
            <a:spLocks/>
          </p:cNvSpPr>
          <p:nvPr/>
        </p:nvSpPr>
        <p:spPr>
          <a:xfrm>
            <a:off x="591300" y="301944"/>
            <a:ext cx="4892400" cy="3879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4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Tools</a:t>
            </a:r>
          </a:p>
        </p:txBody>
      </p:sp>
      <p:grpSp>
        <p:nvGrpSpPr>
          <p:cNvPr id="66" name="Google Shape;194;p18">
            <a:extLst>
              <a:ext uri="{FF2B5EF4-FFF2-40B4-BE49-F238E27FC236}">
                <a16:creationId xmlns:a16="http://schemas.microsoft.com/office/drawing/2014/main" id="{C0B0381A-ACF1-C34D-BCF5-3D39275C3625}"/>
              </a:ext>
            </a:extLst>
          </p:cNvPr>
          <p:cNvGrpSpPr/>
          <p:nvPr/>
        </p:nvGrpSpPr>
        <p:grpSpPr>
          <a:xfrm>
            <a:off x="213140" y="317087"/>
            <a:ext cx="378160" cy="357614"/>
            <a:chOff x="736220" y="1563536"/>
            <a:chExt cx="378160" cy="357614"/>
          </a:xfrm>
          <a:solidFill>
            <a:schemeClr val="accent5"/>
          </a:solidFill>
        </p:grpSpPr>
        <p:sp>
          <p:nvSpPr>
            <p:cNvPr id="67" name="Google Shape;195;p18">
              <a:extLst>
                <a:ext uri="{FF2B5EF4-FFF2-40B4-BE49-F238E27FC236}">
                  <a16:creationId xmlns:a16="http://schemas.microsoft.com/office/drawing/2014/main" id="{9CED35B7-37FC-564C-9715-87ADD0425E03}"/>
                </a:ext>
              </a:extLst>
            </p:cNvPr>
            <p:cNvSpPr/>
            <p:nvPr/>
          </p:nvSpPr>
          <p:spPr>
            <a:xfrm>
              <a:off x="813988" y="1658318"/>
              <a:ext cx="201048" cy="169275"/>
            </a:xfrm>
            <a:custGeom>
              <a:avLst/>
              <a:gdLst/>
              <a:ahLst/>
              <a:cxnLst/>
              <a:rect l="l" t="t" r="r" b="b"/>
              <a:pathLst>
                <a:path w="5695" h="4795" extrusionOk="0">
                  <a:moveTo>
                    <a:pt x="3031" y="1"/>
                  </a:moveTo>
                  <a:cubicBezTo>
                    <a:pt x="2240" y="1"/>
                    <a:pt x="1446" y="378"/>
                    <a:pt x="973" y="1175"/>
                  </a:cubicBezTo>
                  <a:cubicBezTo>
                    <a:pt x="0" y="2832"/>
                    <a:pt x="1254" y="4795"/>
                    <a:pt x="3015" y="4795"/>
                  </a:cubicBezTo>
                  <a:cubicBezTo>
                    <a:pt x="3219" y="4795"/>
                    <a:pt x="3430" y="4768"/>
                    <a:pt x="3645" y="4712"/>
                  </a:cubicBezTo>
                  <a:cubicBezTo>
                    <a:pt x="4931" y="4391"/>
                    <a:pt x="5695" y="3064"/>
                    <a:pt x="5373" y="1798"/>
                  </a:cubicBezTo>
                  <a:cubicBezTo>
                    <a:pt x="5068" y="631"/>
                    <a:pt x="4052" y="1"/>
                    <a:pt x="303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96;p18">
              <a:extLst>
                <a:ext uri="{FF2B5EF4-FFF2-40B4-BE49-F238E27FC236}">
                  <a16:creationId xmlns:a16="http://schemas.microsoft.com/office/drawing/2014/main" id="{9BE0EDE0-FF36-D046-ABEE-B489A80A2A14}"/>
                </a:ext>
              </a:extLst>
            </p:cNvPr>
            <p:cNvSpPr/>
            <p:nvPr/>
          </p:nvSpPr>
          <p:spPr>
            <a:xfrm>
              <a:off x="736220" y="1563536"/>
              <a:ext cx="378160" cy="357614"/>
            </a:xfrm>
            <a:custGeom>
              <a:avLst/>
              <a:gdLst/>
              <a:ahLst/>
              <a:cxnLst/>
              <a:rect l="l" t="t" r="r" b="b"/>
              <a:pathLst>
                <a:path w="10712" h="10130" extrusionOk="0">
                  <a:moveTo>
                    <a:pt x="5245" y="525"/>
                  </a:moveTo>
                  <a:lnTo>
                    <a:pt x="5225" y="545"/>
                  </a:lnTo>
                  <a:cubicBezTo>
                    <a:pt x="5239" y="545"/>
                    <a:pt x="5252" y="545"/>
                    <a:pt x="5265" y="545"/>
                  </a:cubicBezTo>
                  <a:cubicBezTo>
                    <a:pt x="7539" y="545"/>
                    <a:pt x="9467" y="2246"/>
                    <a:pt x="9747" y="4503"/>
                  </a:cubicBezTo>
                  <a:cubicBezTo>
                    <a:pt x="10048" y="6774"/>
                    <a:pt x="8601" y="8904"/>
                    <a:pt x="6371" y="9487"/>
                  </a:cubicBezTo>
                  <a:cubicBezTo>
                    <a:pt x="5989" y="9585"/>
                    <a:pt x="5607" y="9631"/>
                    <a:pt x="5230" y="9631"/>
                  </a:cubicBezTo>
                  <a:cubicBezTo>
                    <a:pt x="3209" y="9631"/>
                    <a:pt x="1370" y="8281"/>
                    <a:pt x="845" y="6232"/>
                  </a:cubicBezTo>
                  <a:cubicBezTo>
                    <a:pt x="81" y="3338"/>
                    <a:pt x="2251" y="525"/>
                    <a:pt x="5245" y="525"/>
                  </a:cubicBezTo>
                  <a:close/>
                  <a:moveTo>
                    <a:pt x="5248" y="1"/>
                  </a:moveTo>
                  <a:cubicBezTo>
                    <a:pt x="5034" y="1"/>
                    <a:pt x="4819" y="14"/>
                    <a:pt x="4602" y="42"/>
                  </a:cubicBezTo>
                  <a:cubicBezTo>
                    <a:pt x="1950" y="384"/>
                    <a:pt x="1" y="2715"/>
                    <a:pt x="182" y="5388"/>
                  </a:cubicBezTo>
                  <a:cubicBezTo>
                    <a:pt x="342" y="8060"/>
                    <a:pt x="2553" y="10130"/>
                    <a:pt x="5245" y="10130"/>
                  </a:cubicBezTo>
                  <a:cubicBezTo>
                    <a:pt x="5667" y="10130"/>
                    <a:pt x="6089" y="10070"/>
                    <a:pt x="6511" y="9969"/>
                  </a:cubicBezTo>
                  <a:cubicBezTo>
                    <a:pt x="9104" y="9306"/>
                    <a:pt x="10711" y="6734"/>
                    <a:pt x="10209" y="4102"/>
                  </a:cubicBezTo>
                  <a:cubicBezTo>
                    <a:pt x="9748" y="1704"/>
                    <a:pt x="7628" y="1"/>
                    <a:pt x="52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5FB482-E4F4-F140-A978-5935AD3D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0114" y="-2565809"/>
            <a:ext cx="6006218" cy="614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9DBA1-16BA-EA4B-91B9-0F6FFE49D3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805" y="-1937997"/>
            <a:ext cx="6002702" cy="614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507AC4-29CD-6443-ACCC-88A5DD706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7896" y="-1244825"/>
            <a:ext cx="6006218" cy="614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05A285-C2E9-A049-B728-05C48E272D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94B6D2">
                <a:shade val="45000"/>
                <a:satMod val="135000"/>
              </a:srgb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076" y="-432318"/>
            <a:ext cx="6006218" cy="6148800"/>
          </a:xfrm>
          <a:prstGeom prst="rect">
            <a:avLst/>
          </a:prstGeom>
        </p:spPr>
      </p:pic>
      <p:sp>
        <p:nvSpPr>
          <p:cNvPr id="14" name="Google Shape;46;p15">
            <a:extLst>
              <a:ext uri="{FF2B5EF4-FFF2-40B4-BE49-F238E27FC236}">
                <a16:creationId xmlns:a16="http://schemas.microsoft.com/office/drawing/2014/main" id="{7CEFED5B-BBAD-E843-A3EA-CAEE83F3E01A}"/>
              </a:ext>
            </a:extLst>
          </p:cNvPr>
          <p:cNvSpPr txBox="1">
            <a:spLocks/>
          </p:cNvSpPr>
          <p:nvPr/>
        </p:nvSpPr>
        <p:spPr>
          <a:xfrm>
            <a:off x="1568891" y="1668298"/>
            <a:ext cx="6006218" cy="18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400" dirty="0">
                <a:latin typeface="Fira Sans" panose="020B0503050000020004" pitchFamily="34" charset="0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76981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-42050" y="1081575"/>
            <a:ext cx="9205400" cy="3648300"/>
          </a:xfrm>
          <a:custGeom>
            <a:avLst/>
            <a:gdLst/>
            <a:ahLst/>
            <a:cxnLst/>
            <a:rect l="l" t="t" r="r" b="b"/>
            <a:pathLst>
              <a:path w="368216" h="145932" extrusionOk="0">
                <a:moveTo>
                  <a:pt x="0" y="0"/>
                </a:moveTo>
                <a:lnTo>
                  <a:pt x="38664" y="6490"/>
                </a:lnTo>
                <a:lnTo>
                  <a:pt x="39144" y="52396"/>
                </a:lnTo>
                <a:lnTo>
                  <a:pt x="79283" y="58165"/>
                </a:lnTo>
                <a:lnTo>
                  <a:pt x="85292" y="98063"/>
                </a:lnTo>
                <a:lnTo>
                  <a:pt x="136486" y="94458"/>
                </a:lnTo>
                <a:lnTo>
                  <a:pt x="112199" y="145932"/>
                </a:lnTo>
                <a:lnTo>
                  <a:pt x="368216" y="144691"/>
                </a:lnTo>
              </a:path>
            </a:pathLst>
          </a:cu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endParaRPr lang="en-SA" dirty="0"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-42050" y="3284524"/>
            <a:ext cx="1718527" cy="1447608"/>
            <a:chOff x="-118250" y="3284524"/>
            <a:chExt cx="1718527" cy="1447608"/>
          </a:xfrm>
        </p:grpSpPr>
        <p:sp>
          <p:nvSpPr>
            <p:cNvPr id="188" name="Google Shape;188;p18"/>
            <p:cNvSpPr/>
            <p:nvPr/>
          </p:nvSpPr>
          <p:spPr>
            <a:xfrm>
              <a:off x="-118250" y="3593250"/>
              <a:ext cx="1217850" cy="1129650"/>
            </a:xfrm>
            <a:custGeom>
              <a:avLst/>
              <a:gdLst/>
              <a:ahLst/>
              <a:cxnLst/>
              <a:rect l="l" t="t" r="r" b="b"/>
              <a:pathLst>
                <a:path w="48714" h="45186" extrusionOk="0">
                  <a:moveTo>
                    <a:pt x="48714" y="45186"/>
                  </a:moveTo>
                  <a:lnTo>
                    <a:pt x="16267" y="25477"/>
                  </a:lnTo>
                  <a:lnTo>
                    <a:pt x="0" y="0"/>
                  </a:lnTo>
                </a:path>
              </a:pathLst>
            </a:custGeom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/>
            <a:p>
              <a:endParaRPr lang="en-SA" dirty="0"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587918" y="3284524"/>
              <a:ext cx="1012359" cy="1447608"/>
            </a:xfrm>
            <a:custGeom>
              <a:avLst/>
              <a:gdLst/>
              <a:ahLst/>
              <a:cxnLst/>
              <a:rect l="l" t="t" r="r" b="b"/>
              <a:pathLst>
                <a:path w="46179" h="66033" extrusionOk="0">
                  <a:moveTo>
                    <a:pt x="23103" y="10458"/>
                  </a:moveTo>
                  <a:cubicBezTo>
                    <a:pt x="24724" y="10458"/>
                    <a:pt x="26358" y="10770"/>
                    <a:pt x="27912" y="11415"/>
                  </a:cubicBezTo>
                  <a:cubicBezTo>
                    <a:pt x="32635" y="13384"/>
                    <a:pt x="35709" y="17986"/>
                    <a:pt x="35689" y="23090"/>
                  </a:cubicBezTo>
                  <a:cubicBezTo>
                    <a:pt x="35689" y="30043"/>
                    <a:pt x="30042" y="35689"/>
                    <a:pt x="23089" y="35689"/>
                  </a:cubicBezTo>
                  <a:cubicBezTo>
                    <a:pt x="17985" y="35689"/>
                    <a:pt x="13384" y="32615"/>
                    <a:pt x="11434" y="27892"/>
                  </a:cubicBezTo>
                  <a:cubicBezTo>
                    <a:pt x="9485" y="23190"/>
                    <a:pt x="10550" y="17765"/>
                    <a:pt x="14167" y="14148"/>
                  </a:cubicBezTo>
                  <a:cubicBezTo>
                    <a:pt x="16589" y="11740"/>
                    <a:pt x="19820" y="10458"/>
                    <a:pt x="23103" y="10458"/>
                  </a:cubicBezTo>
                  <a:close/>
                  <a:moveTo>
                    <a:pt x="23052" y="1"/>
                  </a:moveTo>
                  <a:cubicBezTo>
                    <a:pt x="10309" y="1"/>
                    <a:pt x="0" y="10342"/>
                    <a:pt x="0" y="23090"/>
                  </a:cubicBezTo>
                  <a:cubicBezTo>
                    <a:pt x="0" y="35830"/>
                    <a:pt x="23089" y="66033"/>
                    <a:pt x="23089" y="66033"/>
                  </a:cubicBezTo>
                  <a:cubicBezTo>
                    <a:pt x="23089" y="66033"/>
                    <a:pt x="46158" y="35830"/>
                    <a:pt x="46158" y="23090"/>
                  </a:cubicBezTo>
                  <a:cubicBezTo>
                    <a:pt x="46178" y="10342"/>
                    <a:pt x="35850" y="1"/>
                    <a:pt x="23126" y="1"/>
                  </a:cubicBezTo>
                  <a:cubicBezTo>
                    <a:pt x="23114" y="1"/>
                    <a:pt x="23102" y="1"/>
                    <a:pt x="23089" y="1"/>
                  </a:cubicBezTo>
                  <a:cubicBezTo>
                    <a:pt x="23077" y="1"/>
                    <a:pt x="23065" y="1"/>
                    <a:pt x="230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573722" y="294024"/>
            <a:ext cx="489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Outlines</a:t>
            </a:r>
            <a:endParaRPr dirty="0">
              <a:latin typeface="Fira Sans" panose="020B0503050000020004" pitchFamily="34" charset="0"/>
            </a:endParaRPr>
          </a:p>
        </p:txBody>
      </p:sp>
      <p:grpSp>
        <p:nvGrpSpPr>
          <p:cNvPr id="191" name="Google Shape;191;p18"/>
          <p:cNvGrpSpPr/>
          <p:nvPr/>
        </p:nvGrpSpPr>
        <p:grpSpPr>
          <a:xfrm>
            <a:off x="759355" y="1847261"/>
            <a:ext cx="5645305" cy="428400"/>
            <a:chOff x="736220" y="1528150"/>
            <a:chExt cx="5645305" cy="428400"/>
          </a:xfrm>
        </p:grpSpPr>
        <p:grpSp>
          <p:nvGrpSpPr>
            <p:cNvPr id="192" name="Google Shape;192;p18"/>
            <p:cNvGrpSpPr/>
            <p:nvPr/>
          </p:nvGrpSpPr>
          <p:grpSpPr>
            <a:xfrm>
              <a:off x="736220" y="1563525"/>
              <a:ext cx="2117130" cy="371400"/>
              <a:chOff x="736220" y="1563525"/>
              <a:chExt cx="2117130" cy="371400"/>
            </a:xfrm>
          </p:grpSpPr>
          <p:cxnSp>
            <p:nvCxnSpPr>
              <p:cNvPr id="193" name="Google Shape;193;p18"/>
              <p:cNvCxnSpPr/>
              <p:nvPr/>
            </p:nvCxnSpPr>
            <p:spPr>
              <a:xfrm rot="10800000">
                <a:off x="1092950" y="1742350"/>
                <a:ext cx="1760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94" name="Google Shape;194;p18"/>
              <p:cNvGrpSpPr/>
              <p:nvPr/>
            </p:nvGrpSpPr>
            <p:grpSpPr>
              <a:xfrm>
                <a:off x="736220" y="1563536"/>
                <a:ext cx="378160" cy="357614"/>
                <a:chOff x="736220" y="1563536"/>
                <a:chExt cx="378160" cy="357614"/>
              </a:xfrm>
            </p:grpSpPr>
            <p:sp>
              <p:nvSpPr>
                <p:cNvPr id="195" name="Google Shape;195;p18"/>
                <p:cNvSpPr/>
                <p:nvPr/>
              </p:nvSpPr>
              <p:spPr>
                <a:xfrm>
                  <a:off x="813988" y="1658318"/>
                  <a:ext cx="201048" cy="1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5" h="4795" extrusionOk="0">
                      <a:moveTo>
                        <a:pt x="3031" y="1"/>
                      </a:moveTo>
                      <a:cubicBezTo>
                        <a:pt x="2240" y="1"/>
                        <a:pt x="1446" y="378"/>
                        <a:pt x="973" y="1175"/>
                      </a:cubicBezTo>
                      <a:cubicBezTo>
                        <a:pt x="0" y="2832"/>
                        <a:pt x="1254" y="4795"/>
                        <a:pt x="3015" y="4795"/>
                      </a:cubicBezTo>
                      <a:cubicBezTo>
                        <a:pt x="3219" y="4795"/>
                        <a:pt x="3430" y="4768"/>
                        <a:pt x="3645" y="4712"/>
                      </a:cubicBezTo>
                      <a:cubicBezTo>
                        <a:pt x="4931" y="4391"/>
                        <a:pt x="5695" y="3064"/>
                        <a:pt x="5373" y="1798"/>
                      </a:cubicBezTo>
                      <a:cubicBezTo>
                        <a:pt x="5068" y="631"/>
                        <a:pt x="4052" y="1"/>
                        <a:pt x="3031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tint val="66000"/>
                        <a:satMod val="160000"/>
                      </a:schemeClr>
                    </a:gs>
                    <a:gs pos="50000">
                      <a:schemeClr val="accent2">
                        <a:tint val="44500"/>
                        <a:satMod val="160000"/>
                      </a:schemeClr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" name="Google Shape;196;p18"/>
                <p:cNvSpPr/>
                <p:nvPr/>
              </p:nvSpPr>
              <p:spPr>
                <a:xfrm>
                  <a:off x="736220" y="1563536"/>
                  <a:ext cx="378160" cy="35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" h="10130" extrusionOk="0">
                      <a:moveTo>
                        <a:pt x="5245" y="525"/>
                      </a:moveTo>
                      <a:lnTo>
                        <a:pt x="5225" y="545"/>
                      </a:lnTo>
                      <a:cubicBezTo>
                        <a:pt x="5239" y="545"/>
                        <a:pt x="5252" y="545"/>
                        <a:pt x="5265" y="545"/>
                      </a:cubicBezTo>
                      <a:cubicBezTo>
                        <a:pt x="7539" y="545"/>
                        <a:pt x="9467" y="2246"/>
                        <a:pt x="9747" y="4503"/>
                      </a:cubicBezTo>
                      <a:cubicBezTo>
                        <a:pt x="10048" y="6774"/>
                        <a:pt x="8601" y="8904"/>
                        <a:pt x="6371" y="9487"/>
                      </a:cubicBezTo>
                      <a:cubicBezTo>
                        <a:pt x="5989" y="9585"/>
                        <a:pt x="5607" y="9631"/>
                        <a:pt x="5230" y="9631"/>
                      </a:cubicBezTo>
                      <a:cubicBezTo>
                        <a:pt x="3209" y="9631"/>
                        <a:pt x="1370" y="8281"/>
                        <a:pt x="845" y="6232"/>
                      </a:cubicBezTo>
                      <a:cubicBezTo>
                        <a:pt x="81" y="3338"/>
                        <a:pt x="2251" y="525"/>
                        <a:pt x="5245" y="525"/>
                      </a:cubicBezTo>
                      <a:close/>
                      <a:moveTo>
                        <a:pt x="5248" y="1"/>
                      </a:moveTo>
                      <a:cubicBezTo>
                        <a:pt x="5034" y="1"/>
                        <a:pt x="4819" y="14"/>
                        <a:pt x="4602" y="42"/>
                      </a:cubicBezTo>
                      <a:cubicBezTo>
                        <a:pt x="1950" y="384"/>
                        <a:pt x="1" y="2715"/>
                        <a:pt x="182" y="5388"/>
                      </a:cubicBezTo>
                      <a:cubicBezTo>
                        <a:pt x="342" y="8060"/>
                        <a:pt x="2553" y="10130"/>
                        <a:pt x="5245" y="10130"/>
                      </a:cubicBezTo>
                      <a:cubicBezTo>
                        <a:pt x="5667" y="10130"/>
                        <a:pt x="6089" y="10070"/>
                        <a:pt x="6511" y="9969"/>
                      </a:cubicBezTo>
                      <a:cubicBezTo>
                        <a:pt x="9104" y="9306"/>
                        <a:pt x="10711" y="6734"/>
                        <a:pt x="10209" y="4102"/>
                      </a:cubicBezTo>
                      <a:cubicBezTo>
                        <a:pt x="9748" y="1704"/>
                        <a:pt x="7628" y="1"/>
                        <a:pt x="52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97" name="Google Shape;197;p18"/>
              <p:cNvCxnSpPr/>
              <p:nvPr/>
            </p:nvCxnSpPr>
            <p:spPr>
              <a:xfrm>
                <a:off x="2853350" y="1563525"/>
                <a:ext cx="0" cy="37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8" name="Google Shape;198;p18"/>
            <p:cNvGrpSpPr/>
            <p:nvPr/>
          </p:nvGrpSpPr>
          <p:grpSpPr>
            <a:xfrm>
              <a:off x="1423388" y="1528150"/>
              <a:ext cx="4958137" cy="428400"/>
              <a:chOff x="1423388" y="1528150"/>
              <a:chExt cx="4958137" cy="428400"/>
            </a:xfrm>
          </p:grpSpPr>
          <p:sp>
            <p:nvSpPr>
              <p:cNvPr id="199" name="Google Shape;199;p18"/>
              <p:cNvSpPr/>
              <p:nvPr/>
            </p:nvSpPr>
            <p:spPr>
              <a:xfrm>
                <a:off x="1423388" y="1564313"/>
                <a:ext cx="1140900" cy="3573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accent2"/>
                    </a:solidFill>
                    <a:latin typeface="Fira Sans" panose="020B05030500000200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Design</a:t>
                </a:r>
                <a:endParaRPr sz="1800" dirty="0">
                  <a:solidFill>
                    <a:schemeClr val="accent2"/>
                  </a:solidFill>
                  <a:latin typeface="Fira Sans" panose="020B05030500000200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0" name="Google Shape;200;p18"/>
              <p:cNvSpPr txBox="1"/>
              <p:nvPr/>
            </p:nvSpPr>
            <p:spPr>
              <a:xfrm>
                <a:off x="2948625" y="1528150"/>
                <a:ext cx="3432900" cy="4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Questions that the data will answer.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01" name="Google Shape;201;p18"/>
          <p:cNvGrpSpPr/>
          <p:nvPr/>
        </p:nvGrpSpPr>
        <p:grpSpPr>
          <a:xfrm>
            <a:off x="1799901" y="2581096"/>
            <a:ext cx="5645284" cy="428400"/>
            <a:chOff x="1813692" y="2681925"/>
            <a:chExt cx="5645284" cy="428400"/>
          </a:xfrm>
        </p:grpSpPr>
        <p:grpSp>
          <p:nvGrpSpPr>
            <p:cNvPr id="202" name="Google Shape;202;p18"/>
            <p:cNvGrpSpPr/>
            <p:nvPr/>
          </p:nvGrpSpPr>
          <p:grpSpPr>
            <a:xfrm>
              <a:off x="1813692" y="2717300"/>
              <a:ext cx="2117130" cy="371400"/>
              <a:chOff x="1813692" y="2717300"/>
              <a:chExt cx="2117130" cy="371400"/>
            </a:xfrm>
          </p:grpSpPr>
          <p:cxnSp>
            <p:nvCxnSpPr>
              <p:cNvPr id="203" name="Google Shape;203;p18"/>
              <p:cNvCxnSpPr/>
              <p:nvPr/>
            </p:nvCxnSpPr>
            <p:spPr>
              <a:xfrm rot="10800000">
                <a:off x="2170422" y="2896125"/>
                <a:ext cx="1760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4" name="Google Shape;204;p18"/>
              <p:cNvGrpSpPr/>
              <p:nvPr/>
            </p:nvGrpSpPr>
            <p:grpSpPr>
              <a:xfrm>
                <a:off x="1813692" y="2717311"/>
                <a:ext cx="378160" cy="357614"/>
                <a:chOff x="1813692" y="2717311"/>
                <a:chExt cx="378160" cy="357614"/>
              </a:xfrm>
            </p:grpSpPr>
            <p:sp>
              <p:nvSpPr>
                <p:cNvPr id="205" name="Google Shape;205;p18"/>
                <p:cNvSpPr/>
                <p:nvPr/>
              </p:nvSpPr>
              <p:spPr>
                <a:xfrm>
                  <a:off x="1891460" y="2812093"/>
                  <a:ext cx="201048" cy="1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5" h="4795" extrusionOk="0">
                      <a:moveTo>
                        <a:pt x="3031" y="1"/>
                      </a:moveTo>
                      <a:cubicBezTo>
                        <a:pt x="2240" y="1"/>
                        <a:pt x="1446" y="378"/>
                        <a:pt x="973" y="1175"/>
                      </a:cubicBezTo>
                      <a:cubicBezTo>
                        <a:pt x="0" y="2832"/>
                        <a:pt x="1254" y="4795"/>
                        <a:pt x="3015" y="4795"/>
                      </a:cubicBezTo>
                      <a:cubicBezTo>
                        <a:pt x="3219" y="4795"/>
                        <a:pt x="3430" y="4768"/>
                        <a:pt x="3645" y="4712"/>
                      </a:cubicBezTo>
                      <a:cubicBezTo>
                        <a:pt x="4931" y="4391"/>
                        <a:pt x="5695" y="3064"/>
                        <a:pt x="5373" y="1798"/>
                      </a:cubicBezTo>
                      <a:cubicBezTo>
                        <a:pt x="5068" y="631"/>
                        <a:pt x="4052" y="1"/>
                        <a:pt x="3031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tint val="66000"/>
                        <a:satMod val="160000"/>
                      </a:schemeClr>
                    </a:gs>
                    <a:gs pos="50000">
                      <a:schemeClr val="accent3">
                        <a:tint val="44500"/>
                        <a:satMod val="160000"/>
                      </a:schemeClr>
                    </a:gs>
                    <a:gs pos="100000">
                      <a:schemeClr val="accent3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18"/>
                <p:cNvSpPr/>
                <p:nvPr/>
              </p:nvSpPr>
              <p:spPr>
                <a:xfrm>
                  <a:off x="1813692" y="2717311"/>
                  <a:ext cx="378160" cy="35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" h="10130" extrusionOk="0">
                      <a:moveTo>
                        <a:pt x="5245" y="525"/>
                      </a:moveTo>
                      <a:lnTo>
                        <a:pt x="5225" y="545"/>
                      </a:lnTo>
                      <a:cubicBezTo>
                        <a:pt x="5239" y="545"/>
                        <a:pt x="5252" y="545"/>
                        <a:pt x="5265" y="545"/>
                      </a:cubicBezTo>
                      <a:cubicBezTo>
                        <a:pt x="7539" y="545"/>
                        <a:pt x="9467" y="2246"/>
                        <a:pt x="9747" y="4503"/>
                      </a:cubicBezTo>
                      <a:cubicBezTo>
                        <a:pt x="10048" y="6774"/>
                        <a:pt x="8601" y="8904"/>
                        <a:pt x="6371" y="9487"/>
                      </a:cubicBezTo>
                      <a:cubicBezTo>
                        <a:pt x="5989" y="9585"/>
                        <a:pt x="5607" y="9631"/>
                        <a:pt x="5230" y="9631"/>
                      </a:cubicBezTo>
                      <a:cubicBezTo>
                        <a:pt x="3209" y="9631"/>
                        <a:pt x="1370" y="8281"/>
                        <a:pt x="845" y="6232"/>
                      </a:cubicBezTo>
                      <a:cubicBezTo>
                        <a:pt x="81" y="3338"/>
                        <a:pt x="2251" y="525"/>
                        <a:pt x="5245" y="525"/>
                      </a:cubicBezTo>
                      <a:close/>
                      <a:moveTo>
                        <a:pt x="5248" y="1"/>
                      </a:moveTo>
                      <a:cubicBezTo>
                        <a:pt x="5034" y="1"/>
                        <a:pt x="4819" y="14"/>
                        <a:pt x="4602" y="42"/>
                      </a:cubicBezTo>
                      <a:cubicBezTo>
                        <a:pt x="1950" y="384"/>
                        <a:pt x="1" y="2715"/>
                        <a:pt x="182" y="5388"/>
                      </a:cubicBezTo>
                      <a:cubicBezTo>
                        <a:pt x="342" y="8060"/>
                        <a:pt x="2553" y="10130"/>
                        <a:pt x="5245" y="10130"/>
                      </a:cubicBezTo>
                      <a:cubicBezTo>
                        <a:pt x="5667" y="10130"/>
                        <a:pt x="6089" y="10070"/>
                        <a:pt x="6511" y="9969"/>
                      </a:cubicBezTo>
                      <a:cubicBezTo>
                        <a:pt x="9104" y="9306"/>
                        <a:pt x="10711" y="6734"/>
                        <a:pt x="10209" y="4102"/>
                      </a:cubicBezTo>
                      <a:cubicBezTo>
                        <a:pt x="9748" y="1704"/>
                        <a:pt x="7628" y="1"/>
                        <a:pt x="52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07" name="Google Shape;207;p18"/>
              <p:cNvCxnSpPr/>
              <p:nvPr/>
            </p:nvCxnSpPr>
            <p:spPr>
              <a:xfrm>
                <a:off x="3930822" y="2717300"/>
                <a:ext cx="0" cy="37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8" name="Google Shape;208;p18"/>
            <p:cNvGrpSpPr/>
            <p:nvPr/>
          </p:nvGrpSpPr>
          <p:grpSpPr>
            <a:xfrm>
              <a:off x="2500860" y="2681925"/>
              <a:ext cx="4958116" cy="428400"/>
              <a:chOff x="2500860" y="2681925"/>
              <a:chExt cx="4958116" cy="428400"/>
            </a:xfrm>
          </p:grpSpPr>
          <p:sp>
            <p:nvSpPr>
              <p:cNvPr id="209" name="Google Shape;209;p18"/>
              <p:cNvSpPr/>
              <p:nvPr/>
            </p:nvSpPr>
            <p:spPr>
              <a:xfrm>
                <a:off x="2500860" y="2718095"/>
                <a:ext cx="1140900" cy="3573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Data</a:t>
                </a:r>
                <a:endParaRPr sz="18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10" name="Google Shape;210;p18"/>
              <p:cNvSpPr txBox="1"/>
              <p:nvPr/>
            </p:nvSpPr>
            <p:spPr>
              <a:xfrm>
                <a:off x="4026076" y="2681925"/>
                <a:ext cx="3432900" cy="4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Overview and description of the dataset.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11" name="Google Shape;211;p18"/>
          <p:cNvGrpSpPr/>
          <p:nvPr/>
        </p:nvGrpSpPr>
        <p:grpSpPr>
          <a:xfrm>
            <a:off x="3156901" y="3253893"/>
            <a:ext cx="5645288" cy="428400"/>
            <a:chOff x="2886995" y="3835725"/>
            <a:chExt cx="5645288" cy="428400"/>
          </a:xfrm>
        </p:grpSpPr>
        <p:grpSp>
          <p:nvGrpSpPr>
            <p:cNvPr id="212" name="Google Shape;212;p18"/>
            <p:cNvGrpSpPr/>
            <p:nvPr/>
          </p:nvGrpSpPr>
          <p:grpSpPr>
            <a:xfrm>
              <a:off x="2886995" y="3871089"/>
              <a:ext cx="2117130" cy="371400"/>
              <a:chOff x="2886995" y="3871089"/>
              <a:chExt cx="2117130" cy="371400"/>
            </a:xfrm>
          </p:grpSpPr>
          <p:cxnSp>
            <p:nvCxnSpPr>
              <p:cNvPr id="213" name="Google Shape;213;p18"/>
              <p:cNvCxnSpPr/>
              <p:nvPr/>
            </p:nvCxnSpPr>
            <p:spPr>
              <a:xfrm rot="10800000">
                <a:off x="3243725" y="4049914"/>
                <a:ext cx="1760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14" name="Google Shape;214;p18"/>
              <p:cNvGrpSpPr/>
              <p:nvPr/>
            </p:nvGrpSpPr>
            <p:grpSpPr>
              <a:xfrm>
                <a:off x="2886995" y="3871099"/>
                <a:ext cx="378160" cy="357614"/>
                <a:chOff x="3117612" y="3871099"/>
                <a:chExt cx="378160" cy="357614"/>
              </a:xfrm>
            </p:grpSpPr>
            <p:sp>
              <p:nvSpPr>
                <p:cNvPr id="215" name="Google Shape;215;p18"/>
                <p:cNvSpPr/>
                <p:nvPr/>
              </p:nvSpPr>
              <p:spPr>
                <a:xfrm>
                  <a:off x="3195380" y="3965882"/>
                  <a:ext cx="201048" cy="1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5" h="4795" extrusionOk="0">
                      <a:moveTo>
                        <a:pt x="3031" y="1"/>
                      </a:moveTo>
                      <a:cubicBezTo>
                        <a:pt x="2240" y="1"/>
                        <a:pt x="1446" y="378"/>
                        <a:pt x="973" y="1175"/>
                      </a:cubicBezTo>
                      <a:cubicBezTo>
                        <a:pt x="0" y="2832"/>
                        <a:pt x="1254" y="4795"/>
                        <a:pt x="3015" y="4795"/>
                      </a:cubicBezTo>
                      <a:cubicBezTo>
                        <a:pt x="3219" y="4795"/>
                        <a:pt x="3430" y="4768"/>
                        <a:pt x="3645" y="4712"/>
                      </a:cubicBezTo>
                      <a:cubicBezTo>
                        <a:pt x="4931" y="4391"/>
                        <a:pt x="5695" y="3064"/>
                        <a:pt x="5373" y="1798"/>
                      </a:cubicBezTo>
                      <a:cubicBezTo>
                        <a:pt x="5068" y="631"/>
                        <a:pt x="4052" y="1"/>
                        <a:pt x="3031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50000">
                      <a:schemeClr val="accent4">
                        <a:tint val="44500"/>
                        <a:satMod val="160000"/>
                      </a:schemeClr>
                    </a:gs>
                    <a:gs pos="100000">
                      <a:schemeClr val="accent4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8"/>
                <p:cNvSpPr/>
                <p:nvPr/>
              </p:nvSpPr>
              <p:spPr>
                <a:xfrm>
                  <a:off x="3117612" y="3871099"/>
                  <a:ext cx="378160" cy="35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" h="10130" extrusionOk="0">
                      <a:moveTo>
                        <a:pt x="5245" y="525"/>
                      </a:moveTo>
                      <a:lnTo>
                        <a:pt x="5225" y="545"/>
                      </a:lnTo>
                      <a:cubicBezTo>
                        <a:pt x="5239" y="545"/>
                        <a:pt x="5252" y="545"/>
                        <a:pt x="5265" y="545"/>
                      </a:cubicBezTo>
                      <a:cubicBezTo>
                        <a:pt x="7539" y="545"/>
                        <a:pt x="9467" y="2246"/>
                        <a:pt x="9747" y="4503"/>
                      </a:cubicBezTo>
                      <a:cubicBezTo>
                        <a:pt x="10048" y="6774"/>
                        <a:pt x="8601" y="8904"/>
                        <a:pt x="6371" y="9487"/>
                      </a:cubicBezTo>
                      <a:cubicBezTo>
                        <a:pt x="5989" y="9585"/>
                        <a:pt x="5607" y="9631"/>
                        <a:pt x="5230" y="9631"/>
                      </a:cubicBezTo>
                      <a:cubicBezTo>
                        <a:pt x="3209" y="9631"/>
                        <a:pt x="1370" y="8281"/>
                        <a:pt x="845" y="6232"/>
                      </a:cubicBezTo>
                      <a:cubicBezTo>
                        <a:pt x="81" y="3338"/>
                        <a:pt x="2251" y="525"/>
                        <a:pt x="5245" y="525"/>
                      </a:cubicBezTo>
                      <a:close/>
                      <a:moveTo>
                        <a:pt x="5248" y="1"/>
                      </a:moveTo>
                      <a:cubicBezTo>
                        <a:pt x="5034" y="1"/>
                        <a:pt x="4819" y="14"/>
                        <a:pt x="4602" y="42"/>
                      </a:cubicBezTo>
                      <a:cubicBezTo>
                        <a:pt x="1950" y="384"/>
                        <a:pt x="1" y="2715"/>
                        <a:pt x="182" y="5388"/>
                      </a:cubicBezTo>
                      <a:cubicBezTo>
                        <a:pt x="342" y="8060"/>
                        <a:pt x="2553" y="10130"/>
                        <a:pt x="5245" y="10130"/>
                      </a:cubicBezTo>
                      <a:cubicBezTo>
                        <a:pt x="5667" y="10130"/>
                        <a:pt x="6089" y="10070"/>
                        <a:pt x="6511" y="9969"/>
                      </a:cubicBezTo>
                      <a:cubicBezTo>
                        <a:pt x="9104" y="9306"/>
                        <a:pt x="10711" y="6734"/>
                        <a:pt x="10209" y="4102"/>
                      </a:cubicBezTo>
                      <a:cubicBezTo>
                        <a:pt x="9748" y="1704"/>
                        <a:pt x="7628" y="1"/>
                        <a:pt x="52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17" name="Google Shape;217;p18"/>
              <p:cNvCxnSpPr/>
              <p:nvPr/>
            </p:nvCxnSpPr>
            <p:spPr>
              <a:xfrm>
                <a:off x="5004125" y="3871089"/>
                <a:ext cx="0" cy="37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8" name="Google Shape;218;p18"/>
            <p:cNvGrpSpPr/>
            <p:nvPr/>
          </p:nvGrpSpPr>
          <p:grpSpPr>
            <a:xfrm>
              <a:off x="3574163" y="3835725"/>
              <a:ext cx="4958121" cy="428400"/>
              <a:chOff x="3574163" y="3835725"/>
              <a:chExt cx="4958121" cy="428400"/>
            </a:xfrm>
          </p:grpSpPr>
          <p:sp>
            <p:nvSpPr>
              <p:cNvPr id="219" name="Google Shape;219;p18"/>
              <p:cNvSpPr/>
              <p:nvPr/>
            </p:nvSpPr>
            <p:spPr>
              <a:xfrm>
                <a:off x="3574163" y="3871876"/>
                <a:ext cx="1140900" cy="3573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Algorithm</a:t>
                </a:r>
                <a:endParaRPr sz="18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20" name="Google Shape;220;p18"/>
              <p:cNvSpPr txBox="1"/>
              <p:nvPr/>
            </p:nvSpPr>
            <p:spPr>
              <a:xfrm>
                <a:off x="5099383" y="3835725"/>
                <a:ext cx="3432900" cy="4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Answers and conclusions.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7E6EFA-5FD7-874D-A387-8F32C81448D0}"/>
              </a:ext>
            </a:extLst>
          </p:cNvPr>
          <p:cNvSpPr txBox="1"/>
          <p:nvPr/>
        </p:nvSpPr>
        <p:spPr>
          <a:xfrm>
            <a:off x="827773" y="12801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grpSp>
        <p:nvGrpSpPr>
          <p:cNvPr id="39" name="Google Shape;211;p18">
            <a:extLst>
              <a:ext uri="{FF2B5EF4-FFF2-40B4-BE49-F238E27FC236}">
                <a16:creationId xmlns:a16="http://schemas.microsoft.com/office/drawing/2014/main" id="{4D48CEBA-C66E-5E46-919B-388D44E04E51}"/>
              </a:ext>
            </a:extLst>
          </p:cNvPr>
          <p:cNvGrpSpPr/>
          <p:nvPr/>
        </p:nvGrpSpPr>
        <p:grpSpPr>
          <a:xfrm>
            <a:off x="2778741" y="4120879"/>
            <a:ext cx="5645288" cy="428400"/>
            <a:chOff x="2886995" y="3835725"/>
            <a:chExt cx="5645288" cy="428400"/>
          </a:xfrm>
        </p:grpSpPr>
        <p:grpSp>
          <p:nvGrpSpPr>
            <p:cNvPr id="40" name="Google Shape;212;p18">
              <a:extLst>
                <a:ext uri="{FF2B5EF4-FFF2-40B4-BE49-F238E27FC236}">
                  <a16:creationId xmlns:a16="http://schemas.microsoft.com/office/drawing/2014/main" id="{5913B347-A1C2-6143-96BE-508148D8BF84}"/>
                </a:ext>
              </a:extLst>
            </p:cNvPr>
            <p:cNvGrpSpPr/>
            <p:nvPr/>
          </p:nvGrpSpPr>
          <p:grpSpPr>
            <a:xfrm>
              <a:off x="2886995" y="3871089"/>
              <a:ext cx="2117130" cy="371400"/>
              <a:chOff x="2886995" y="3871089"/>
              <a:chExt cx="2117130" cy="371400"/>
            </a:xfrm>
          </p:grpSpPr>
          <p:cxnSp>
            <p:nvCxnSpPr>
              <p:cNvPr id="44" name="Google Shape;213;p18">
                <a:extLst>
                  <a:ext uri="{FF2B5EF4-FFF2-40B4-BE49-F238E27FC236}">
                    <a16:creationId xmlns:a16="http://schemas.microsoft.com/office/drawing/2014/main" id="{52E6B516-A4A8-F347-AA9F-3DABF6185837}"/>
                  </a:ext>
                </a:extLst>
              </p:cNvPr>
              <p:cNvCxnSpPr/>
              <p:nvPr/>
            </p:nvCxnSpPr>
            <p:spPr>
              <a:xfrm rot="10800000">
                <a:off x="3243725" y="4049914"/>
                <a:ext cx="1760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5" name="Google Shape;214;p18">
                <a:extLst>
                  <a:ext uri="{FF2B5EF4-FFF2-40B4-BE49-F238E27FC236}">
                    <a16:creationId xmlns:a16="http://schemas.microsoft.com/office/drawing/2014/main" id="{F1B2C1FD-0F6D-F248-8D75-F377417D2BDF}"/>
                  </a:ext>
                </a:extLst>
              </p:cNvPr>
              <p:cNvGrpSpPr/>
              <p:nvPr/>
            </p:nvGrpSpPr>
            <p:grpSpPr>
              <a:xfrm>
                <a:off x="2886995" y="3871099"/>
                <a:ext cx="378160" cy="357614"/>
                <a:chOff x="3117612" y="3871099"/>
                <a:chExt cx="378160" cy="357614"/>
              </a:xfrm>
            </p:grpSpPr>
            <p:sp>
              <p:nvSpPr>
                <p:cNvPr id="47" name="Google Shape;215;p18">
                  <a:extLst>
                    <a:ext uri="{FF2B5EF4-FFF2-40B4-BE49-F238E27FC236}">
                      <a16:creationId xmlns:a16="http://schemas.microsoft.com/office/drawing/2014/main" id="{28DE281E-12C5-0B4A-B3B1-5ADCD5AD5B52}"/>
                    </a:ext>
                  </a:extLst>
                </p:cNvPr>
                <p:cNvSpPr/>
                <p:nvPr/>
              </p:nvSpPr>
              <p:spPr>
                <a:xfrm>
                  <a:off x="3195380" y="3965882"/>
                  <a:ext cx="201048" cy="1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5" h="4795" extrusionOk="0">
                      <a:moveTo>
                        <a:pt x="3031" y="1"/>
                      </a:moveTo>
                      <a:cubicBezTo>
                        <a:pt x="2240" y="1"/>
                        <a:pt x="1446" y="378"/>
                        <a:pt x="973" y="1175"/>
                      </a:cubicBezTo>
                      <a:cubicBezTo>
                        <a:pt x="0" y="2832"/>
                        <a:pt x="1254" y="4795"/>
                        <a:pt x="3015" y="4795"/>
                      </a:cubicBezTo>
                      <a:cubicBezTo>
                        <a:pt x="3219" y="4795"/>
                        <a:pt x="3430" y="4768"/>
                        <a:pt x="3645" y="4712"/>
                      </a:cubicBezTo>
                      <a:cubicBezTo>
                        <a:pt x="4931" y="4391"/>
                        <a:pt x="5695" y="3064"/>
                        <a:pt x="5373" y="1798"/>
                      </a:cubicBezTo>
                      <a:cubicBezTo>
                        <a:pt x="5068" y="631"/>
                        <a:pt x="4052" y="1"/>
                        <a:pt x="3031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tint val="66000"/>
                        <a:satMod val="160000"/>
                      </a:schemeClr>
                    </a:gs>
                    <a:gs pos="50000">
                      <a:schemeClr val="accent5">
                        <a:tint val="44500"/>
                        <a:satMod val="160000"/>
                      </a:schemeClr>
                    </a:gs>
                    <a:gs pos="100000">
                      <a:schemeClr val="accent5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216;p18">
                  <a:extLst>
                    <a:ext uri="{FF2B5EF4-FFF2-40B4-BE49-F238E27FC236}">
                      <a16:creationId xmlns:a16="http://schemas.microsoft.com/office/drawing/2014/main" id="{C135DB5D-84B1-C946-94DB-7FD486F45B1B}"/>
                    </a:ext>
                  </a:extLst>
                </p:cNvPr>
                <p:cNvSpPr/>
                <p:nvPr/>
              </p:nvSpPr>
              <p:spPr>
                <a:xfrm>
                  <a:off x="3117612" y="3871099"/>
                  <a:ext cx="378160" cy="35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" h="10130" extrusionOk="0">
                      <a:moveTo>
                        <a:pt x="5245" y="525"/>
                      </a:moveTo>
                      <a:lnTo>
                        <a:pt x="5225" y="545"/>
                      </a:lnTo>
                      <a:cubicBezTo>
                        <a:pt x="5239" y="545"/>
                        <a:pt x="5252" y="545"/>
                        <a:pt x="5265" y="545"/>
                      </a:cubicBezTo>
                      <a:cubicBezTo>
                        <a:pt x="7539" y="545"/>
                        <a:pt x="9467" y="2246"/>
                        <a:pt x="9747" y="4503"/>
                      </a:cubicBezTo>
                      <a:cubicBezTo>
                        <a:pt x="10048" y="6774"/>
                        <a:pt x="8601" y="8904"/>
                        <a:pt x="6371" y="9487"/>
                      </a:cubicBezTo>
                      <a:cubicBezTo>
                        <a:pt x="5989" y="9585"/>
                        <a:pt x="5607" y="9631"/>
                        <a:pt x="5230" y="9631"/>
                      </a:cubicBezTo>
                      <a:cubicBezTo>
                        <a:pt x="3209" y="9631"/>
                        <a:pt x="1370" y="8281"/>
                        <a:pt x="845" y="6232"/>
                      </a:cubicBezTo>
                      <a:cubicBezTo>
                        <a:pt x="81" y="3338"/>
                        <a:pt x="2251" y="525"/>
                        <a:pt x="5245" y="525"/>
                      </a:cubicBezTo>
                      <a:close/>
                      <a:moveTo>
                        <a:pt x="5248" y="1"/>
                      </a:moveTo>
                      <a:cubicBezTo>
                        <a:pt x="5034" y="1"/>
                        <a:pt x="4819" y="14"/>
                        <a:pt x="4602" y="42"/>
                      </a:cubicBezTo>
                      <a:cubicBezTo>
                        <a:pt x="1950" y="384"/>
                        <a:pt x="1" y="2715"/>
                        <a:pt x="182" y="5388"/>
                      </a:cubicBezTo>
                      <a:cubicBezTo>
                        <a:pt x="342" y="8060"/>
                        <a:pt x="2553" y="10130"/>
                        <a:pt x="5245" y="10130"/>
                      </a:cubicBezTo>
                      <a:cubicBezTo>
                        <a:pt x="5667" y="10130"/>
                        <a:pt x="6089" y="10070"/>
                        <a:pt x="6511" y="9969"/>
                      </a:cubicBezTo>
                      <a:cubicBezTo>
                        <a:pt x="9104" y="9306"/>
                        <a:pt x="10711" y="6734"/>
                        <a:pt x="10209" y="4102"/>
                      </a:cubicBezTo>
                      <a:cubicBezTo>
                        <a:pt x="9748" y="1704"/>
                        <a:pt x="7628" y="1"/>
                        <a:pt x="52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46" name="Google Shape;217;p18">
                <a:extLst>
                  <a:ext uri="{FF2B5EF4-FFF2-40B4-BE49-F238E27FC236}">
                    <a16:creationId xmlns:a16="http://schemas.microsoft.com/office/drawing/2014/main" id="{5E1CFEED-7E5A-C44D-B55D-690052AA5A52}"/>
                  </a:ext>
                </a:extLst>
              </p:cNvPr>
              <p:cNvCxnSpPr/>
              <p:nvPr/>
            </p:nvCxnSpPr>
            <p:spPr>
              <a:xfrm>
                <a:off x="5004125" y="3871089"/>
                <a:ext cx="0" cy="37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" name="Google Shape;218;p18">
              <a:extLst>
                <a:ext uri="{FF2B5EF4-FFF2-40B4-BE49-F238E27FC236}">
                  <a16:creationId xmlns:a16="http://schemas.microsoft.com/office/drawing/2014/main" id="{A73A6AC6-F2E3-1D4F-B170-6CDAEDCAF299}"/>
                </a:ext>
              </a:extLst>
            </p:cNvPr>
            <p:cNvGrpSpPr/>
            <p:nvPr/>
          </p:nvGrpSpPr>
          <p:grpSpPr>
            <a:xfrm>
              <a:off x="3574163" y="3835725"/>
              <a:ext cx="4958121" cy="428400"/>
              <a:chOff x="3574163" y="3835725"/>
              <a:chExt cx="4958121" cy="428400"/>
            </a:xfrm>
          </p:grpSpPr>
          <p:sp>
            <p:nvSpPr>
              <p:cNvPr id="42" name="Google Shape;219;p18">
                <a:extLst>
                  <a:ext uri="{FF2B5EF4-FFF2-40B4-BE49-F238E27FC236}">
                    <a16:creationId xmlns:a16="http://schemas.microsoft.com/office/drawing/2014/main" id="{16374E08-3450-8246-B921-039E0AAB0DD4}"/>
                  </a:ext>
                </a:extLst>
              </p:cNvPr>
              <p:cNvSpPr/>
              <p:nvPr/>
            </p:nvSpPr>
            <p:spPr>
              <a:xfrm>
                <a:off x="3574163" y="3871876"/>
                <a:ext cx="1140900" cy="3573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Tools</a:t>
                </a:r>
                <a:endParaRPr sz="18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3" name="Google Shape;220;p18">
                <a:extLst>
                  <a:ext uri="{FF2B5EF4-FFF2-40B4-BE49-F238E27FC236}">
                    <a16:creationId xmlns:a16="http://schemas.microsoft.com/office/drawing/2014/main" id="{B19D1982-C1B5-F346-9EC8-C96C8E849E7C}"/>
                  </a:ext>
                </a:extLst>
              </p:cNvPr>
              <p:cNvSpPr txBox="1"/>
              <p:nvPr/>
            </p:nvSpPr>
            <p:spPr>
              <a:xfrm>
                <a:off x="5099383" y="3835725"/>
                <a:ext cx="3432900" cy="4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Libraries and programs that were used. 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cxnSp>
        <p:nvCxnSpPr>
          <p:cNvPr id="54" name="Google Shape;193;p18">
            <a:extLst>
              <a:ext uri="{FF2B5EF4-FFF2-40B4-BE49-F238E27FC236}">
                <a16:creationId xmlns:a16="http://schemas.microsoft.com/office/drawing/2014/main" id="{620D1EE9-5DAA-CB47-80E4-264DB10BB770}"/>
              </a:ext>
            </a:extLst>
          </p:cNvPr>
          <p:cNvCxnSpPr>
            <a:cxnSpLocks/>
          </p:cNvCxnSpPr>
          <p:nvPr/>
        </p:nvCxnSpPr>
        <p:spPr>
          <a:xfrm flipH="1">
            <a:off x="1116085" y="1288588"/>
            <a:ext cx="201332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55" name="Google Shape;194;p18">
            <a:extLst>
              <a:ext uri="{FF2B5EF4-FFF2-40B4-BE49-F238E27FC236}">
                <a16:creationId xmlns:a16="http://schemas.microsoft.com/office/drawing/2014/main" id="{864F642A-3596-1F4A-ADE5-2B8BA49E0B5F}"/>
              </a:ext>
            </a:extLst>
          </p:cNvPr>
          <p:cNvGrpSpPr/>
          <p:nvPr/>
        </p:nvGrpSpPr>
        <p:grpSpPr>
          <a:xfrm>
            <a:off x="759355" y="1109774"/>
            <a:ext cx="378160" cy="357614"/>
            <a:chOff x="736220" y="1563536"/>
            <a:chExt cx="378160" cy="357614"/>
          </a:xfrm>
        </p:grpSpPr>
        <p:sp>
          <p:nvSpPr>
            <p:cNvPr id="57" name="Google Shape;195;p18">
              <a:extLst>
                <a:ext uri="{FF2B5EF4-FFF2-40B4-BE49-F238E27FC236}">
                  <a16:creationId xmlns:a16="http://schemas.microsoft.com/office/drawing/2014/main" id="{FEB7D26F-5995-1F46-9390-574ACE6B4E5D}"/>
                </a:ext>
              </a:extLst>
            </p:cNvPr>
            <p:cNvSpPr/>
            <p:nvPr/>
          </p:nvSpPr>
          <p:spPr>
            <a:xfrm>
              <a:off x="813988" y="1658318"/>
              <a:ext cx="201048" cy="169275"/>
            </a:xfrm>
            <a:custGeom>
              <a:avLst/>
              <a:gdLst/>
              <a:ahLst/>
              <a:cxnLst/>
              <a:rect l="l" t="t" r="r" b="b"/>
              <a:pathLst>
                <a:path w="5695" h="4795" extrusionOk="0">
                  <a:moveTo>
                    <a:pt x="3031" y="1"/>
                  </a:moveTo>
                  <a:cubicBezTo>
                    <a:pt x="2240" y="1"/>
                    <a:pt x="1446" y="378"/>
                    <a:pt x="973" y="1175"/>
                  </a:cubicBezTo>
                  <a:cubicBezTo>
                    <a:pt x="0" y="2832"/>
                    <a:pt x="1254" y="4795"/>
                    <a:pt x="3015" y="4795"/>
                  </a:cubicBezTo>
                  <a:cubicBezTo>
                    <a:pt x="3219" y="4795"/>
                    <a:pt x="3430" y="4768"/>
                    <a:pt x="3645" y="4712"/>
                  </a:cubicBezTo>
                  <a:cubicBezTo>
                    <a:pt x="4931" y="4391"/>
                    <a:pt x="5695" y="3064"/>
                    <a:pt x="5373" y="1798"/>
                  </a:cubicBezTo>
                  <a:cubicBezTo>
                    <a:pt x="5068" y="631"/>
                    <a:pt x="4052" y="1"/>
                    <a:pt x="303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96;p18">
              <a:extLst>
                <a:ext uri="{FF2B5EF4-FFF2-40B4-BE49-F238E27FC236}">
                  <a16:creationId xmlns:a16="http://schemas.microsoft.com/office/drawing/2014/main" id="{9F31634E-20ED-5F48-845B-5A401E57E7FD}"/>
                </a:ext>
              </a:extLst>
            </p:cNvPr>
            <p:cNvSpPr/>
            <p:nvPr/>
          </p:nvSpPr>
          <p:spPr>
            <a:xfrm>
              <a:off x="736220" y="1563536"/>
              <a:ext cx="378160" cy="357614"/>
            </a:xfrm>
            <a:custGeom>
              <a:avLst/>
              <a:gdLst/>
              <a:ahLst/>
              <a:cxnLst/>
              <a:rect l="l" t="t" r="r" b="b"/>
              <a:pathLst>
                <a:path w="10712" h="10130" extrusionOk="0">
                  <a:moveTo>
                    <a:pt x="5245" y="525"/>
                  </a:moveTo>
                  <a:lnTo>
                    <a:pt x="5225" y="545"/>
                  </a:lnTo>
                  <a:cubicBezTo>
                    <a:pt x="5239" y="545"/>
                    <a:pt x="5252" y="545"/>
                    <a:pt x="5265" y="545"/>
                  </a:cubicBezTo>
                  <a:cubicBezTo>
                    <a:pt x="7539" y="545"/>
                    <a:pt x="9467" y="2246"/>
                    <a:pt x="9747" y="4503"/>
                  </a:cubicBezTo>
                  <a:cubicBezTo>
                    <a:pt x="10048" y="6774"/>
                    <a:pt x="8601" y="8904"/>
                    <a:pt x="6371" y="9487"/>
                  </a:cubicBezTo>
                  <a:cubicBezTo>
                    <a:pt x="5989" y="9585"/>
                    <a:pt x="5607" y="9631"/>
                    <a:pt x="5230" y="9631"/>
                  </a:cubicBezTo>
                  <a:cubicBezTo>
                    <a:pt x="3209" y="9631"/>
                    <a:pt x="1370" y="8281"/>
                    <a:pt x="845" y="6232"/>
                  </a:cubicBezTo>
                  <a:cubicBezTo>
                    <a:pt x="81" y="3338"/>
                    <a:pt x="2251" y="525"/>
                    <a:pt x="5245" y="525"/>
                  </a:cubicBezTo>
                  <a:close/>
                  <a:moveTo>
                    <a:pt x="5248" y="1"/>
                  </a:moveTo>
                  <a:cubicBezTo>
                    <a:pt x="5034" y="1"/>
                    <a:pt x="4819" y="14"/>
                    <a:pt x="4602" y="42"/>
                  </a:cubicBezTo>
                  <a:cubicBezTo>
                    <a:pt x="1950" y="384"/>
                    <a:pt x="1" y="2715"/>
                    <a:pt x="182" y="5388"/>
                  </a:cubicBezTo>
                  <a:cubicBezTo>
                    <a:pt x="342" y="8060"/>
                    <a:pt x="2553" y="10130"/>
                    <a:pt x="5245" y="10130"/>
                  </a:cubicBezTo>
                  <a:cubicBezTo>
                    <a:pt x="5667" y="10130"/>
                    <a:pt x="6089" y="10070"/>
                    <a:pt x="6511" y="9969"/>
                  </a:cubicBezTo>
                  <a:cubicBezTo>
                    <a:pt x="9104" y="9306"/>
                    <a:pt x="10711" y="6734"/>
                    <a:pt x="10209" y="4102"/>
                  </a:cubicBezTo>
                  <a:cubicBezTo>
                    <a:pt x="9748" y="1704"/>
                    <a:pt x="7628" y="1"/>
                    <a:pt x="5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6" name="Google Shape;197;p18">
            <a:extLst>
              <a:ext uri="{FF2B5EF4-FFF2-40B4-BE49-F238E27FC236}">
                <a16:creationId xmlns:a16="http://schemas.microsoft.com/office/drawing/2014/main" id="{61791166-4758-4A45-8290-5911581D7763}"/>
              </a:ext>
            </a:extLst>
          </p:cNvPr>
          <p:cNvCxnSpPr/>
          <p:nvPr/>
        </p:nvCxnSpPr>
        <p:spPr>
          <a:xfrm>
            <a:off x="3133229" y="1109763"/>
            <a:ext cx="0" cy="371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199;p18">
            <a:extLst>
              <a:ext uri="{FF2B5EF4-FFF2-40B4-BE49-F238E27FC236}">
                <a16:creationId xmlns:a16="http://schemas.microsoft.com/office/drawing/2014/main" id="{DBB34B39-4C3D-B341-8C45-84E79B0E0D13}"/>
              </a:ext>
            </a:extLst>
          </p:cNvPr>
          <p:cNvSpPr/>
          <p:nvPr/>
        </p:nvSpPr>
        <p:spPr>
          <a:xfrm>
            <a:off x="1446522" y="1110551"/>
            <a:ext cx="1400224" cy="35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Fira Sans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endParaRPr sz="1600" dirty="0">
              <a:solidFill>
                <a:schemeClr val="accent1"/>
              </a:solidFill>
              <a:latin typeface="Fira Sans" panose="020B0503050000020004" pitchFamily="34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200;p18">
            <a:extLst>
              <a:ext uri="{FF2B5EF4-FFF2-40B4-BE49-F238E27FC236}">
                <a16:creationId xmlns:a16="http://schemas.microsoft.com/office/drawing/2014/main" id="{E65C1A95-1909-F247-A912-3C0E3E776B19}"/>
              </a:ext>
            </a:extLst>
          </p:cNvPr>
          <p:cNvSpPr txBox="1"/>
          <p:nvPr/>
        </p:nvSpPr>
        <p:spPr>
          <a:xfrm>
            <a:off x="3179421" y="1074381"/>
            <a:ext cx="34329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Objectives of the project.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858EF8-B052-AD42-AB63-C2C35FB486E0}"/>
              </a:ext>
            </a:extLst>
          </p:cNvPr>
          <p:cNvGrpSpPr/>
          <p:nvPr/>
        </p:nvGrpSpPr>
        <p:grpSpPr>
          <a:xfrm>
            <a:off x="6453352" y="2528492"/>
            <a:ext cx="2125362" cy="2086550"/>
            <a:chOff x="3148852" y="1188959"/>
            <a:chExt cx="2845284" cy="2959553"/>
          </a:xfrm>
        </p:grpSpPr>
        <p:grpSp>
          <p:nvGrpSpPr>
            <p:cNvPr id="4" name="Google Shape;738;p27">
              <a:extLst>
                <a:ext uri="{FF2B5EF4-FFF2-40B4-BE49-F238E27FC236}">
                  <a16:creationId xmlns:a16="http://schemas.microsoft.com/office/drawing/2014/main" id="{B0769D19-85AB-D94A-83C4-19EEFA9F733D}"/>
                </a:ext>
              </a:extLst>
            </p:cNvPr>
            <p:cNvGrpSpPr/>
            <p:nvPr/>
          </p:nvGrpSpPr>
          <p:grpSpPr>
            <a:xfrm>
              <a:off x="3148852" y="2594521"/>
              <a:ext cx="2845284" cy="1553991"/>
              <a:chOff x="3148852" y="2594521"/>
              <a:chExt cx="2845284" cy="1553991"/>
            </a:xfrm>
          </p:grpSpPr>
          <p:sp>
            <p:nvSpPr>
              <p:cNvPr id="37" name="Google Shape;739;p27">
                <a:extLst>
                  <a:ext uri="{FF2B5EF4-FFF2-40B4-BE49-F238E27FC236}">
                    <a16:creationId xmlns:a16="http://schemas.microsoft.com/office/drawing/2014/main" id="{91DCD130-A498-5F40-AC5A-1A1DAF3A6499}"/>
                  </a:ext>
                </a:extLst>
              </p:cNvPr>
              <p:cNvSpPr/>
              <p:nvPr/>
            </p:nvSpPr>
            <p:spPr>
              <a:xfrm>
                <a:off x="3276582" y="3340846"/>
                <a:ext cx="2589824" cy="807666"/>
              </a:xfrm>
              <a:custGeom>
                <a:avLst/>
                <a:gdLst/>
                <a:ahLst/>
                <a:cxnLst/>
                <a:rect l="l" t="t" r="r" b="b"/>
                <a:pathLst>
                  <a:path w="96979" h="30244" extrusionOk="0">
                    <a:moveTo>
                      <a:pt x="20" y="1"/>
                    </a:moveTo>
                    <a:cubicBezTo>
                      <a:pt x="0" y="202"/>
                      <a:pt x="20" y="403"/>
                      <a:pt x="20" y="624"/>
                    </a:cubicBezTo>
                    <a:lnTo>
                      <a:pt x="20" y="1"/>
                    </a:lnTo>
                    <a:close/>
                    <a:moveTo>
                      <a:pt x="96979" y="242"/>
                    </a:moveTo>
                    <a:lnTo>
                      <a:pt x="96938" y="322"/>
                    </a:lnTo>
                    <a:lnTo>
                      <a:pt x="96938" y="1488"/>
                    </a:lnTo>
                    <a:cubicBezTo>
                      <a:pt x="96958" y="1387"/>
                      <a:pt x="96938" y="1307"/>
                      <a:pt x="96958" y="1187"/>
                    </a:cubicBezTo>
                    <a:cubicBezTo>
                      <a:pt x="96979" y="1066"/>
                      <a:pt x="96979" y="925"/>
                      <a:pt x="96979" y="805"/>
                    </a:cubicBezTo>
                    <a:lnTo>
                      <a:pt x="96979" y="242"/>
                    </a:lnTo>
                    <a:close/>
                    <a:moveTo>
                      <a:pt x="20" y="785"/>
                    </a:moveTo>
                    <a:lnTo>
                      <a:pt x="20" y="2030"/>
                    </a:lnTo>
                    <a:lnTo>
                      <a:pt x="20" y="2071"/>
                    </a:lnTo>
                    <a:cubicBezTo>
                      <a:pt x="20" y="2272"/>
                      <a:pt x="20" y="2473"/>
                      <a:pt x="20" y="2653"/>
                    </a:cubicBezTo>
                    <a:lnTo>
                      <a:pt x="20" y="2834"/>
                    </a:lnTo>
                    <a:cubicBezTo>
                      <a:pt x="20" y="2975"/>
                      <a:pt x="41" y="3136"/>
                      <a:pt x="61" y="3296"/>
                    </a:cubicBezTo>
                    <a:cubicBezTo>
                      <a:pt x="61" y="3357"/>
                      <a:pt x="61" y="3417"/>
                      <a:pt x="61" y="3477"/>
                    </a:cubicBezTo>
                    <a:cubicBezTo>
                      <a:pt x="81" y="3638"/>
                      <a:pt x="101" y="3819"/>
                      <a:pt x="121" y="3980"/>
                    </a:cubicBezTo>
                    <a:cubicBezTo>
                      <a:pt x="121" y="4020"/>
                      <a:pt x="121" y="4060"/>
                      <a:pt x="141" y="4100"/>
                    </a:cubicBezTo>
                    <a:cubicBezTo>
                      <a:pt x="161" y="4301"/>
                      <a:pt x="181" y="4502"/>
                      <a:pt x="221" y="4703"/>
                    </a:cubicBezTo>
                    <a:lnTo>
                      <a:pt x="221" y="4743"/>
                    </a:lnTo>
                    <a:cubicBezTo>
                      <a:pt x="221" y="4783"/>
                      <a:pt x="221" y="4824"/>
                      <a:pt x="241" y="4864"/>
                    </a:cubicBezTo>
                    <a:cubicBezTo>
                      <a:pt x="262" y="5025"/>
                      <a:pt x="302" y="5165"/>
                      <a:pt x="322" y="5326"/>
                    </a:cubicBezTo>
                    <a:lnTo>
                      <a:pt x="362" y="5527"/>
                    </a:lnTo>
                    <a:cubicBezTo>
                      <a:pt x="402" y="5688"/>
                      <a:pt x="422" y="5849"/>
                      <a:pt x="463" y="5989"/>
                    </a:cubicBezTo>
                    <a:cubicBezTo>
                      <a:pt x="463" y="6029"/>
                      <a:pt x="483" y="6070"/>
                      <a:pt x="503" y="6110"/>
                    </a:cubicBezTo>
                    <a:lnTo>
                      <a:pt x="503" y="6130"/>
                    </a:lnTo>
                    <a:cubicBezTo>
                      <a:pt x="543" y="6331"/>
                      <a:pt x="603" y="6532"/>
                      <a:pt x="663" y="6733"/>
                    </a:cubicBezTo>
                    <a:cubicBezTo>
                      <a:pt x="663" y="6753"/>
                      <a:pt x="663" y="6753"/>
                      <a:pt x="663" y="6773"/>
                    </a:cubicBezTo>
                    <a:cubicBezTo>
                      <a:pt x="663" y="6813"/>
                      <a:pt x="684" y="6853"/>
                      <a:pt x="684" y="6893"/>
                    </a:cubicBezTo>
                    <a:cubicBezTo>
                      <a:pt x="744" y="7034"/>
                      <a:pt x="784" y="7195"/>
                      <a:pt x="844" y="7356"/>
                    </a:cubicBezTo>
                    <a:cubicBezTo>
                      <a:pt x="864" y="7416"/>
                      <a:pt x="885" y="7476"/>
                      <a:pt x="905" y="7536"/>
                    </a:cubicBezTo>
                    <a:cubicBezTo>
                      <a:pt x="945" y="7697"/>
                      <a:pt x="1005" y="7858"/>
                      <a:pt x="1065" y="7999"/>
                    </a:cubicBezTo>
                    <a:cubicBezTo>
                      <a:pt x="1085" y="8039"/>
                      <a:pt x="1085" y="8079"/>
                      <a:pt x="1106" y="8119"/>
                    </a:cubicBezTo>
                    <a:lnTo>
                      <a:pt x="1126" y="8159"/>
                    </a:lnTo>
                    <a:cubicBezTo>
                      <a:pt x="1186" y="8340"/>
                      <a:pt x="1266" y="8541"/>
                      <a:pt x="1347" y="8742"/>
                    </a:cubicBezTo>
                    <a:cubicBezTo>
                      <a:pt x="1367" y="8782"/>
                      <a:pt x="1387" y="8843"/>
                      <a:pt x="1407" y="8883"/>
                    </a:cubicBezTo>
                    <a:cubicBezTo>
                      <a:pt x="1487" y="9044"/>
                      <a:pt x="1548" y="9184"/>
                      <a:pt x="1628" y="9345"/>
                    </a:cubicBezTo>
                    <a:cubicBezTo>
                      <a:pt x="1648" y="9405"/>
                      <a:pt x="1668" y="9486"/>
                      <a:pt x="1708" y="9546"/>
                    </a:cubicBezTo>
                    <a:cubicBezTo>
                      <a:pt x="1769" y="9687"/>
                      <a:pt x="1849" y="9847"/>
                      <a:pt x="1929" y="9988"/>
                    </a:cubicBezTo>
                    <a:lnTo>
                      <a:pt x="2010" y="10149"/>
                    </a:lnTo>
                    <a:lnTo>
                      <a:pt x="2030" y="10209"/>
                    </a:lnTo>
                    <a:cubicBezTo>
                      <a:pt x="2130" y="10390"/>
                      <a:pt x="2231" y="10571"/>
                      <a:pt x="2331" y="10752"/>
                    </a:cubicBezTo>
                    <a:lnTo>
                      <a:pt x="2372" y="10812"/>
                    </a:lnTo>
                    <a:cubicBezTo>
                      <a:pt x="2452" y="10993"/>
                      <a:pt x="2572" y="11174"/>
                      <a:pt x="2673" y="11334"/>
                    </a:cubicBezTo>
                    <a:lnTo>
                      <a:pt x="2794" y="11535"/>
                    </a:lnTo>
                    <a:cubicBezTo>
                      <a:pt x="2874" y="11676"/>
                      <a:pt x="2954" y="11797"/>
                      <a:pt x="3035" y="11937"/>
                    </a:cubicBezTo>
                    <a:lnTo>
                      <a:pt x="3095" y="12038"/>
                    </a:lnTo>
                    <a:lnTo>
                      <a:pt x="3175" y="12158"/>
                    </a:lnTo>
                    <a:lnTo>
                      <a:pt x="3276" y="12299"/>
                    </a:lnTo>
                    <a:cubicBezTo>
                      <a:pt x="3336" y="12399"/>
                      <a:pt x="3416" y="12500"/>
                      <a:pt x="3477" y="12600"/>
                    </a:cubicBezTo>
                    <a:cubicBezTo>
                      <a:pt x="3497" y="12641"/>
                      <a:pt x="3537" y="12681"/>
                      <a:pt x="3557" y="12721"/>
                    </a:cubicBezTo>
                    <a:lnTo>
                      <a:pt x="3597" y="12761"/>
                    </a:lnTo>
                    <a:cubicBezTo>
                      <a:pt x="3658" y="12862"/>
                      <a:pt x="3738" y="12962"/>
                      <a:pt x="3798" y="13063"/>
                    </a:cubicBezTo>
                    <a:cubicBezTo>
                      <a:pt x="3879" y="13163"/>
                      <a:pt x="3939" y="13243"/>
                      <a:pt x="3999" y="13324"/>
                    </a:cubicBezTo>
                    <a:lnTo>
                      <a:pt x="4019" y="13364"/>
                    </a:lnTo>
                    <a:cubicBezTo>
                      <a:pt x="4100" y="13464"/>
                      <a:pt x="4200" y="13585"/>
                      <a:pt x="4281" y="13686"/>
                    </a:cubicBezTo>
                    <a:cubicBezTo>
                      <a:pt x="4361" y="13786"/>
                      <a:pt x="4441" y="13886"/>
                      <a:pt x="4522" y="13987"/>
                    </a:cubicBezTo>
                    <a:cubicBezTo>
                      <a:pt x="4602" y="14087"/>
                      <a:pt x="4682" y="14208"/>
                      <a:pt x="4783" y="14308"/>
                    </a:cubicBezTo>
                    <a:cubicBezTo>
                      <a:pt x="4863" y="14429"/>
                      <a:pt x="4924" y="14489"/>
                      <a:pt x="5004" y="14590"/>
                    </a:cubicBezTo>
                    <a:lnTo>
                      <a:pt x="5024" y="14610"/>
                    </a:lnTo>
                    <a:cubicBezTo>
                      <a:pt x="5125" y="14730"/>
                      <a:pt x="5225" y="14831"/>
                      <a:pt x="5305" y="14931"/>
                    </a:cubicBezTo>
                    <a:cubicBezTo>
                      <a:pt x="5406" y="15032"/>
                      <a:pt x="5486" y="15132"/>
                      <a:pt x="5567" y="15233"/>
                    </a:cubicBezTo>
                    <a:cubicBezTo>
                      <a:pt x="5647" y="15333"/>
                      <a:pt x="5768" y="15434"/>
                      <a:pt x="5868" y="15554"/>
                    </a:cubicBezTo>
                    <a:lnTo>
                      <a:pt x="6129" y="15836"/>
                    </a:lnTo>
                    <a:lnTo>
                      <a:pt x="6451" y="16157"/>
                    </a:lnTo>
                    <a:lnTo>
                      <a:pt x="6732" y="16439"/>
                    </a:lnTo>
                    <a:lnTo>
                      <a:pt x="7054" y="16760"/>
                    </a:lnTo>
                    <a:lnTo>
                      <a:pt x="7355" y="17041"/>
                    </a:lnTo>
                    <a:lnTo>
                      <a:pt x="7717" y="17343"/>
                    </a:lnTo>
                    <a:cubicBezTo>
                      <a:pt x="7817" y="17443"/>
                      <a:pt x="7918" y="17544"/>
                      <a:pt x="8018" y="17624"/>
                    </a:cubicBezTo>
                    <a:cubicBezTo>
                      <a:pt x="8119" y="17725"/>
                      <a:pt x="8279" y="17845"/>
                      <a:pt x="8380" y="17946"/>
                    </a:cubicBezTo>
                    <a:lnTo>
                      <a:pt x="8701" y="18207"/>
                    </a:lnTo>
                    <a:lnTo>
                      <a:pt x="9083" y="18528"/>
                    </a:lnTo>
                    <a:lnTo>
                      <a:pt x="9405" y="18790"/>
                    </a:lnTo>
                    <a:lnTo>
                      <a:pt x="9827" y="19091"/>
                    </a:lnTo>
                    <a:cubicBezTo>
                      <a:pt x="9927" y="19192"/>
                      <a:pt x="10048" y="19272"/>
                      <a:pt x="10148" y="19352"/>
                    </a:cubicBezTo>
                    <a:cubicBezTo>
                      <a:pt x="10269" y="19433"/>
                      <a:pt x="10450" y="19553"/>
                      <a:pt x="10590" y="19674"/>
                    </a:cubicBezTo>
                    <a:lnTo>
                      <a:pt x="10912" y="19915"/>
                    </a:lnTo>
                    <a:lnTo>
                      <a:pt x="11374" y="20236"/>
                    </a:lnTo>
                    <a:cubicBezTo>
                      <a:pt x="11495" y="20317"/>
                      <a:pt x="11595" y="20397"/>
                      <a:pt x="11716" y="20458"/>
                    </a:cubicBezTo>
                    <a:lnTo>
                      <a:pt x="12218" y="20799"/>
                    </a:lnTo>
                    <a:lnTo>
                      <a:pt x="12540" y="21000"/>
                    </a:lnTo>
                    <a:cubicBezTo>
                      <a:pt x="12720" y="21121"/>
                      <a:pt x="12901" y="21221"/>
                      <a:pt x="13082" y="21342"/>
                    </a:cubicBezTo>
                    <a:lnTo>
                      <a:pt x="13384" y="21543"/>
                    </a:lnTo>
                    <a:cubicBezTo>
                      <a:pt x="13665" y="21703"/>
                      <a:pt x="13966" y="21884"/>
                      <a:pt x="14268" y="22065"/>
                    </a:cubicBezTo>
                    <a:cubicBezTo>
                      <a:pt x="14569" y="22226"/>
                      <a:pt x="14810" y="22367"/>
                      <a:pt x="15092" y="22527"/>
                    </a:cubicBezTo>
                    <a:lnTo>
                      <a:pt x="15132" y="22547"/>
                    </a:lnTo>
                    <a:lnTo>
                      <a:pt x="15413" y="22708"/>
                    </a:lnTo>
                    <a:lnTo>
                      <a:pt x="15916" y="22969"/>
                    </a:lnTo>
                    <a:lnTo>
                      <a:pt x="15996" y="23010"/>
                    </a:lnTo>
                    <a:lnTo>
                      <a:pt x="16358" y="23190"/>
                    </a:lnTo>
                    <a:lnTo>
                      <a:pt x="16900" y="23472"/>
                    </a:lnTo>
                    <a:lnTo>
                      <a:pt x="17282" y="23653"/>
                    </a:lnTo>
                    <a:lnTo>
                      <a:pt x="17804" y="23914"/>
                    </a:lnTo>
                    <a:lnTo>
                      <a:pt x="18206" y="24095"/>
                    </a:lnTo>
                    <a:lnTo>
                      <a:pt x="18729" y="24336"/>
                    </a:lnTo>
                    <a:lnTo>
                      <a:pt x="19131" y="24517"/>
                    </a:lnTo>
                    <a:cubicBezTo>
                      <a:pt x="19312" y="24597"/>
                      <a:pt x="19492" y="24677"/>
                      <a:pt x="19673" y="24758"/>
                    </a:cubicBezTo>
                    <a:lnTo>
                      <a:pt x="20095" y="24939"/>
                    </a:lnTo>
                    <a:lnTo>
                      <a:pt x="20638" y="25160"/>
                    </a:lnTo>
                    <a:lnTo>
                      <a:pt x="21040" y="25320"/>
                    </a:lnTo>
                    <a:lnTo>
                      <a:pt x="21241" y="25401"/>
                    </a:lnTo>
                    <a:lnTo>
                      <a:pt x="21442" y="25481"/>
                    </a:lnTo>
                    <a:cubicBezTo>
                      <a:pt x="21783" y="25622"/>
                      <a:pt x="22125" y="25742"/>
                      <a:pt x="22466" y="25863"/>
                    </a:cubicBezTo>
                    <a:lnTo>
                      <a:pt x="22768" y="25984"/>
                    </a:lnTo>
                    <a:cubicBezTo>
                      <a:pt x="23190" y="26124"/>
                      <a:pt x="23612" y="26285"/>
                      <a:pt x="24054" y="26426"/>
                    </a:cubicBezTo>
                    <a:lnTo>
                      <a:pt x="24335" y="26526"/>
                    </a:lnTo>
                    <a:cubicBezTo>
                      <a:pt x="24677" y="26647"/>
                      <a:pt x="25039" y="26767"/>
                      <a:pt x="25400" y="26868"/>
                    </a:cubicBezTo>
                    <a:lnTo>
                      <a:pt x="25762" y="26988"/>
                    </a:lnTo>
                    <a:cubicBezTo>
                      <a:pt x="26204" y="27129"/>
                      <a:pt x="26646" y="27250"/>
                      <a:pt x="27108" y="27390"/>
                    </a:cubicBezTo>
                    <a:lnTo>
                      <a:pt x="27269" y="27430"/>
                    </a:lnTo>
                    <a:cubicBezTo>
                      <a:pt x="27591" y="27511"/>
                      <a:pt x="27932" y="27611"/>
                      <a:pt x="28274" y="27692"/>
                    </a:cubicBezTo>
                    <a:lnTo>
                      <a:pt x="28676" y="27812"/>
                    </a:lnTo>
                    <a:lnTo>
                      <a:pt x="29439" y="28013"/>
                    </a:lnTo>
                    <a:lnTo>
                      <a:pt x="29902" y="28114"/>
                    </a:lnTo>
                    <a:cubicBezTo>
                      <a:pt x="30163" y="28174"/>
                      <a:pt x="30404" y="28234"/>
                      <a:pt x="30645" y="28295"/>
                    </a:cubicBezTo>
                    <a:lnTo>
                      <a:pt x="31127" y="28395"/>
                    </a:lnTo>
                    <a:lnTo>
                      <a:pt x="31871" y="28556"/>
                    </a:lnTo>
                    <a:lnTo>
                      <a:pt x="32172" y="28616"/>
                    </a:lnTo>
                    <a:lnTo>
                      <a:pt x="32353" y="28656"/>
                    </a:lnTo>
                    <a:lnTo>
                      <a:pt x="32996" y="28797"/>
                    </a:lnTo>
                    <a:lnTo>
                      <a:pt x="33499" y="28877"/>
                    </a:lnTo>
                    <a:lnTo>
                      <a:pt x="34182" y="29018"/>
                    </a:lnTo>
                    <a:lnTo>
                      <a:pt x="34684" y="29098"/>
                    </a:lnTo>
                    <a:lnTo>
                      <a:pt x="35388" y="29219"/>
                    </a:lnTo>
                    <a:lnTo>
                      <a:pt x="35850" y="29279"/>
                    </a:lnTo>
                    <a:lnTo>
                      <a:pt x="36674" y="29420"/>
                    </a:lnTo>
                    <a:lnTo>
                      <a:pt x="36995" y="29460"/>
                    </a:lnTo>
                    <a:lnTo>
                      <a:pt x="37015" y="29460"/>
                    </a:lnTo>
                    <a:cubicBezTo>
                      <a:pt x="37297" y="29500"/>
                      <a:pt x="37558" y="29540"/>
                      <a:pt x="37839" y="29581"/>
                    </a:cubicBezTo>
                    <a:lnTo>
                      <a:pt x="38181" y="29621"/>
                    </a:lnTo>
                    <a:cubicBezTo>
                      <a:pt x="38563" y="29661"/>
                      <a:pt x="38964" y="29721"/>
                      <a:pt x="39346" y="29761"/>
                    </a:cubicBezTo>
                    <a:lnTo>
                      <a:pt x="39587" y="29782"/>
                    </a:lnTo>
                    <a:cubicBezTo>
                      <a:pt x="39909" y="29822"/>
                      <a:pt x="40210" y="29842"/>
                      <a:pt x="40532" y="29882"/>
                    </a:cubicBezTo>
                    <a:lnTo>
                      <a:pt x="40954" y="29922"/>
                    </a:lnTo>
                    <a:cubicBezTo>
                      <a:pt x="41195" y="29942"/>
                      <a:pt x="41456" y="29962"/>
                      <a:pt x="41697" y="29982"/>
                    </a:cubicBezTo>
                    <a:lnTo>
                      <a:pt x="41738" y="29982"/>
                    </a:lnTo>
                    <a:lnTo>
                      <a:pt x="42180" y="30023"/>
                    </a:lnTo>
                    <a:lnTo>
                      <a:pt x="42883" y="30063"/>
                    </a:lnTo>
                    <a:lnTo>
                      <a:pt x="43385" y="30103"/>
                    </a:lnTo>
                    <a:lnTo>
                      <a:pt x="44048" y="30143"/>
                    </a:lnTo>
                    <a:lnTo>
                      <a:pt x="44571" y="30163"/>
                    </a:lnTo>
                    <a:cubicBezTo>
                      <a:pt x="44792" y="30163"/>
                      <a:pt x="45013" y="30183"/>
                      <a:pt x="45234" y="30204"/>
                    </a:cubicBezTo>
                    <a:lnTo>
                      <a:pt x="45777" y="30224"/>
                    </a:lnTo>
                    <a:lnTo>
                      <a:pt x="46420" y="30244"/>
                    </a:lnTo>
                    <a:lnTo>
                      <a:pt x="50599" y="30244"/>
                    </a:lnTo>
                    <a:lnTo>
                      <a:pt x="51263" y="30224"/>
                    </a:lnTo>
                    <a:lnTo>
                      <a:pt x="51765" y="30224"/>
                    </a:lnTo>
                    <a:lnTo>
                      <a:pt x="52589" y="30204"/>
                    </a:lnTo>
                    <a:lnTo>
                      <a:pt x="53071" y="30163"/>
                    </a:lnTo>
                    <a:lnTo>
                      <a:pt x="53915" y="30123"/>
                    </a:lnTo>
                    <a:lnTo>
                      <a:pt x="54337" y="30103"/>
                    </a:lnTo>
                    <a:cubicBezTo>
                      <a:pt x="54699" y="30063"/>
                      <a:pt x="55081" y="30043"/>
                      <a:pt x="55442" y="30023"/>
                    </a:cubicBezTo>
                    <a:lnTo>
                      <a:pt x="55603" y="30003"/>
                    </a:lnTo>
                    <a:cubicBezTo>
                      <a:pt x="56025" y="29962"/>
                      <a:pt x="56427" y="29922"/>
                      <a:pt x="56849" y="29882"/>
                    </a:cubicBezTo>
                    <a:lnTo>
                      <a:pt x="56929" y="29882"/>
                    </a:lnTo>
                    <a:lnTo>
                      <a:pt x="57130" y="29862"/>
                    </a:lnTo>
                    <a:cubicBezTo>
                      <a:pt x="57512" y="29822"/>
                      <a:pt x="57894" y="29782"/>
                      <a:pt x="58276" y="29741"/>
                    </a:cubicBezTo>
                    <a:lnTo>
                      <a:pt x="58698" y="29681"/>
                    </a:lnTo>
                    <a:cubicBezTo>
                      <a:pt x="59079" y="29641"/>
                      <a:pt x="59441" y="29601"/>
                      <a:pt x="59843" y="29540"/>
                    </a:cubicBezTo>
                    <a:lnTo>
                      <a:pt x="60104" y="29500"/>
                    </a:lnTo>
                    <a:cubicBezTo>
                      <a:pt x="60566" y="29440"/>
                      <a:pt x="61029" y="29360"/>
                      <a:pt x="61491" y="29299"/>
                    </a:cubicBezTo>
                    <a:lnTo>
                      <a:pt x="61832" y="29239"/>
                    </a:lnTo>
                    <a:cubicBezTo>
                      <a:pt x="62174" y="29179"/>
                      <a:pt x="62536" y="29118"/>
                      <a:pt x="62897" y="29058"/>
                    </a:cubicBezTo>
                    <a:lnTo>
                      <a:pt x="63119" y="29018"/>
                    </a:lnTo>
                    <a:lnTo>
                      <a:pt x="63340" y="28978"/>
                    </a:lnTo>
                    <a:lnTo>
                      <a:pt x="63963" y="28857"/>
                    </a:lnTo>
                    <a:lnTo>
                      <a:pt x="64485" y="28757"/>
                    </a:lnTo>
                    <a:cubicBezTo>
                      <a:pt x="64706" y="28717"/>
                      <a:pt x="64907" y="28676"/>
                      <a:pt x="65128" y="28636"/>
                    </a:cubicBezTo>
                    <a:lnTo>
                      <a:pt x="65630" y="28516"/>
                    </a:lnTo>
                    <a:lnTo>
                      <a:pt x="66253" y="28375"/>
                    </a:lnTo>
                    <a:lnTo>
                      <a:pt x="66756" y="28274"/>
                    </a:lnTo>
                    <a:lnTo>
                      <a:pt x="67399" y="28114"/>
                    </a:lnTo>
                    <a:lnTo>
                      <a:pt x="67881" y="27993"/>
                    </a:lnTo>
                    <a:lnTo>
                      <a:pt x="68544" y="27832"/>
                    </a:lnTo>
                    <a:lnTo>
                      <a:pt x="69006" y="27712"/>
                    </a:lnTo>
                    <a:lnTo>
                      <a:pt x="69710" y="27511"/>
                    </a:lnTo>
                    <a:lnTo>
                      <a:pt x="70091" y="27410"/>
                    </a:lnTo>
                    <a:cubicBezTo>
                      <a:pt x="70453" y="27310"/>
                      <a:pt x="70795" y="27209"/>
                      <a:pt x="71136" y="27089"/>
                    </a:cubicBezTo>
                    <a:lnTo>
                      <a:pt x="71197" y="27089"/>
                    </a:lnTo>
                    <a:cubicBezTo>
                      <a:pt x="71558" y="26968"/>
                      <a:pt x="71920" y="26868"/>
                      <a:pt x="72262" y="26747"/>
                    </a:cubicBezTo>
                    <a:lnTo>
                      <a:pt x="72302" y="26747"/>
                    </a:lnTo>
                    <a:lnTo>
                      <a:pt x="72422" y="26687"/>
                    </a:lnTo>
                    <a:cubicBezTo>
                      <a:pt x="72804" y="26546"/>
                      <a:pt x="73186" y="26426"/>
                      <a:pt x="73548" y="26305"/>
                    </a:cubicBezTo>
                    <a:lnTo>
                      <a:pt x="73930" y="26185"/>
                    </a:lnTo>
                    <a:cubicBezTo>
                      <a:pt x="74251" y="26064"/>
                      <a:pt x="74573" y="25943"/>
                      <a:pt x="74894" y="25823"/>
                    </a:cubicBezTo>
                    <a:lnTo>
                      <a:pt x="75196" y="25702"/>
                    </a:lnTo>
                    <a:cubicBezTo>
                      <a:pt x="75618" y="25562"/>
                      <a:pt x="76019" y="25401"/>
                      <a:pt x="76421" y="25240"/>
                    </a:cubicBezTo>
                    <a:lnTo>
                      <a:pt x="76663" y="25120"/>
                    </a:lnTo>
                    <a:cubicBezTo>
                      <a:pt x="76984" y="24979"/>
                      <a:pt x="77306" y="24858"/>
                      <a:pt x="77627" y="24718"/>
                    </a:cubicBezTo>
                    <a:lnTo>
                      <a:pt x="77989" y="24557"/>
                    </a:lnTo>
                    <a:cubicBezTo>
                      <a:pt x="78330" y="24416"/>
                      <a:pt x="78652" y="24255"/>
                      <a:pt x="78994" y="24115"/>
                    </a:cubicBezTo>
                    <a:lnTo>
                      <a:pt x="79194" y="24014"/>
                    </a:lnTo>
                    <a:cubicBezTo>
                      <a:pt x="79576" y="23833"/>
                      <a:pt x="79958" y="23653"/>
                      <a:pt x="80340" y="23452"/>
                    </a:cubicBezTo>
                    <a:lnTo>
                      <a:pt x="80641" y="23311"/>
                    </a:lnTo>
                    <a:cubicBezTo>
                      <a:pt x="80923" y="23150"/>
                      <a:pt x="81204" y="23010"/>
                      <a:pt x="81505" y="22849"/>
                    </a:cubicBezTo>
                    <a:cubicBezTo>
                      <a:pt x="81606" y="22789"/>
                      <a:pt x="81706" y="22748"/>
                      <a:pt x="81827" y="22688"/>
                    </a:cubicBezTo>
                    <a:cubicBezTo>
                      <a:pt x="82189" y="22487"/>
                      <a:pt x="82550" y="22266"/>
                      <a:pt x="82912" y="22065"/>
                    </a:cubicBezTo>
                    <a:cubicBezTo>
                      <a:pt x="83113" y="21945"/>
                      <a:pt x="83314" y="21844"/>
                      <a:pt x="83495" y="21723"/>
                    </a:cubicBezTo>
                    <a:lnTo>
                      <a:pt x="83635" y="21643"/>
                    </a:lnTo>
                    <a:lnTo>
                      <a:pt x="84078" y="21362"/>
                    </a:lnTo>
                    <a:lnTo>
                      <a:pt x="84479" y="21121"/>
                    </a:lnTo>
                    <a:lnTo>
                      <a:pt x="84922" y="20839"/>
                    </a:lnTo>
                    <a:cubicBezTo>
                      <a:pt x="85042" y="20739"/>
                      <a:pt x="85163" y="20658"/>
                      <a:pt x="85303" y="20578"/>
                    </a:cubicBezTo>
                    <a:lnTo>
                      <a:pt x="85725" y="20297"/>
                    </a:lnTo>
                    <a:lnTo>
                      <a:pt x="86107" y="20036"/>
                    </a:lnTo>
                    <a:lnTo>
                      <a:pt x="86509" y="19754"/>
                    </a:lnTo>
                    <a:lnTo>
                      <a:pt x="86871" y="19473"/>
                    </a:lnTo>
                    <a:lnTo>
                      <a:pt x="87273" y="19192"/>
                    </a:lnTo>
                    <a:cubicBezTo>
                      <a:pt x="87393" y="19091"/>
                      <a:pt x="87494" y="19011"/>
                      <a:pt x="87614" y="18910"/>
                    </a:cubicBezTo>
                    <a:lnTo>
                      <a:pt x="87996" y="18609"/>
                    </a:lnTo>
                    <a:lnTo>
                      <a:pt x="88318" y="18348"/>
                    </a:lnTo>
                    <a:cubicBezTo>
                      <a:pt x="88458" y="18247"/>
                      <a:pt x="88579" y="18127"/>
                      <a:pt x="88699" y="18026"/>
                    </a:cubicBezTo>
                    <a:lnTo>
                      <a:pt x="89021" y="17765"/>
                    </a:lnTo>
                    <a:lnTo>
                      <a:pt x="89363" y="17443"/>
                    </a:lnTo>
                    <a:lnTo>
                      <a:pt x="89624" y="17202"/>
                    </a:lnTo>
                    <a:lnTo>
                      <a:pt x="89644" y="17182"/>
                    </a:lnTo>
                    <a:cubicBezTo>
                      <a:pt x="89905" y="16941"/>
                      <a:pt x="90146" y="16700"/>
                      <a:pt x="90387" y="16459"/>
                    </a:cubicBezTo>
                    <a:lnTo>
                      <a:pt x="90568" y="16298"/>
                    </a:lnTo>
                    <a:cubicBezTo>
                      <a:pt x="90749" y="16097"/>
                      <a:pt x="90930" y="15916"/>
                      <a:pt x="91111" y="15735"/>
                    </a:cubicBezTo>
                    <a:cubicBezTo>
                      <a:pt x="91171" y="15655"/>
                      <a:pt x="91251" y="15574"/>
                      <a:pt x="91312" y="15514"/>
                    </a:cubicBezTo>
                    <a:cubicBezTo>
                      <a:pt x="91493" y="15313"/>
                      <a:pt x="91673" y="15112"/>
                      <a:pt x="91834" y="14911"/>
                    </a:cubicBezTo>
                    <a:cubicBezTo>
                      <a:pt x="91874" y="14871"/>
                      <a:pt x="91935" y="14811"/>
                      <a:pt x="91975" y="14771"/>
                    </a:cubicBezTo>
                    <a:cubicBezTo>
                      <a:pt x="92176" y="14509"/>
                      <a:pt x="92377" y="14268"/>
                      <a:pt x="92578" y="14027"/>
                    </a:cubicBezTo>
                    <a:lnTo>
                      <a:pt x="92618" y="13987"/>
                    </a:lnTo>
                    <a:cubicBezTo>
                      <a:pt x="92678" y="13927"/>
                      <a:pt x="92718" y="13846"/>
                      <a:pt x="92759" y="13786"/>
                    </a:cubicBezTo>
                    <a:cubicBezTo>
                      <a:pt x="92879" y="13645"/>
                      <a:pt x="92980" y="13505"/>
                      <a:pt x="93100" y="13364"/>
                    </a:cubicBezTo>
                    <a:cubicBezTo>
                      <a:pt x="93160" y="13264"/>
                      <a:pt x="93221" y="13183"/>
                      <a:pt x="93281" y="13083"/>
                    </a:cubicBezTo>
                    <a:cubicBezTo>
                      <a:pt x="93382" y="12962"/>
                      <a:pt x="93482" y="12821"/>
                      <a:pt x="93582" y="12681"/>
                    </a:cubicBezTo>
                    <a:lnTo>
                      <a:pt x="93763" y="12399"/>
                    </a:lnTo>
                    <a:cubicBezTo>
                      <a:pt x="93844" y="12259"/>
                      <a:pt x="93944" y="12118"/>
                      <a:pt x="94025" y="11977"/>
                    </a:cubicBezTo>
                    <a:cubicBezTo>
                      <a:pt x="94085" y="11897"/>
                      <a:pt x="94145" y="11797"/>
                      <a:pt x="94205" y="11716"/>
                    </a:cubicBezTo>
                    <a:cubicBezTo>
                      <a:pt x="94286" y="11555"/>
                      <a:pt x="94386" y="11415"/>
                      <a:pt x="94447" y="11274"/>
                    </a:cubicBezTo>
                    <a:cubicBezTo>
                      <a:pt x="94487" y="11194"/>
                      <a:pt x="94527" y="11133"/>
                      <a:pt x="94567" y="11073"/>
                    </a:cubicBezTo>
                    <a:lnTo>
                      <a:pt x="94607" y="11013"/>
                    </a:lnTo>
                    <a:cubicBezTo>
                      <a:pt x="94668" y="10872"/>
                      <a:pt x="94748" y="10752"/>
                      <a:pt x="94808" y="10631"/>
                    </a:cubicBezTo>
                    <a:cubicBezTo>
                      <a:pt x="94869" y="10490"/>
                      <a:pt x="94909" y="10430"/>
                      <a:pt x="94949" y="10350"/>
                    </a:cubicBezTo>
                    <a:cubicBezTo>
                      <a:pt x="95029" y="10209"/>
                      <a:pt x="95090" y="10068"/>
                      <a:pt x="95170" y="9928"/>
                    </a:cubicBezTo>
                    <a:cubicBezTo>
                      <a:pt x="95210" y="9847"/>
                      <a:pt x="95250" y="9767"/>
                      <a:pt x="95291" y="9687"/>
                    </a:cubicBezTo>
                    <a:cubicBezTo>
                      <a:pt x="95351" y="9526"/>
                      <a:pt x="95431" y="9365"/>
                      <a:pt x="95491" y="9204"/>
                    </a:cubicBezTo>
                    <a:cubicBezTo>
                      <a:pt x="95532" y="9144"/>
                      <a:pt x="95552" y="9064"/>
                      <a:pt x="95592" y="9003"/>
                    </a:cubicBezTo>
                    <a:cubicBezTo>
                      <a:pt x="95672" y="8782"/>
                      <a:pt x="95773" y="8561"/>
                      <a:pt x="95853" y="8320"/>
                    </a:cubicBezTo>
                    <a:cubicBezTo>
                      <a:pt x="95873" y="8280"/>
                      <a:pt x="95893" y="8220"/>
                      <a:pt x="95913" y="8180"/>
                    </a:cubicBezTo>
                    <a:cubicBezTo>
                      <a:pt x="95974" y="7999"/>
                      <a:pt x="96034" y="7838"/>
                      <a:pt x="96094" y="7677"/>
                    </a:cubicBezTo>
                    <a:cubicBezTo>
                      <a:pt x="96114" y="7597"/>
                      <a:pt x="96135" y="7496"/>
                      <a:pt x="96175" y="7416"/>
                    </a:cubicBezTo>
                    <a:lnTo>
                      <a:pt x="96295" y="6994"/>
                    </a:lnTo>
                    <a:lnTo>
                      <a:pt x="96376" y="6713"/>
                    </a:lnTo>
                    <a:cubicBezTo>
                      <a:pt x="96416" y="6592"/>
                      <a:pt x="96456" y="6471"/>
                      <a:pt x="96476" y="6311"/>
                    </a:cubicBezTo>
                    <a:cubicBezTo>
                      <a:pt x="96516" y="6170"/>
                      <a:pt x="96516" y="6130"/>
                      <a:pt x="96557" y="6029"/>
                    </a:cubicBezTo>
                    <a:cubicBezTo>
                      <a:pt x="96577" y="5929"/>
                      <a:pt x="96617" y="5768"/>
                      <a:pt x="96637" y="5648"/>
                    </a:cubicBezTo>
                    <a:lnTo>
                      <a:pt x="96637" y="5587"/>
                    </a:lnTo>
                    <a:cubicBezTo>
                      <a:pt x="96657" y="5507"/>
                      <a:pt x="96657" y="5427"/>
                      <a:pt x="96677" y="5346"/>
                    </a:cubicBezTo>
                    <a:cubicBezTo>
                      <a:pt x="96697" y="5205"/>
                      <a:pt x="96717" y="5085"/>
                      <a:pt x="96737" y="4964"/>
                    </a:cubicBezTo>
                    <a:cubicBezTo>
                      <a:pt x="96757" y="4824"/>
                      <a:pt x="96778" y="4763"/>
                      <a:pt x="96798" y="4643"/>
                    </a:cubicBezTo>
                    <a:cubicBezTo>
                      <a:pt x="96798" y="4542"/>
                      <a:pt x="96818" y="4402"/>
                      <a:pt x="96838" y="4281"/>
                    </a:cubicBezTo>
                    <a:cubicBezTo>
                      <a:pt x="96858" y="4140"/>
                      <a:pt x="96858" y="4060"/>
                      <a:pt x="96878" y="3960"/>
                    </a:cubicBezTo>
                    <a:cubicBezTo>
                      <a:pt x="96878" y="3859"/>
                      <a:pt x="96898" y="3718"/>
                      <a:pt x="96918" y="3598"/>
                    </a:cubicBezTo>
                    <a:cubicBezTo>
                      <a:pt x="96918" y="3457"/>
                      <a:pt x="96918" y="3377"/>
                      <a:pt x="96938" y="3276"/>
                    </a:cubicBezTo>
                    <a:cubicBezTo>
                      <a:pt x="96938" y="3176"/>
                      <a:pt x="96938" y="3015"/>
                      <a:pt x="96938" y="2895"/>
                    </a:cubicBezTo>
                    <a:lnTo>
                      <a:pt x="96938" y="2794"/>
                    </a:lnTo>
                    <a:lnTo>
                      <a:pt x="96938" y="2372"/>
                    </a:lnTo>
                    <a:lnTo>
                      <a:pt x="96938" y="1488"/>
                    </a:lnTo>
                    <a:cubicBezTo>
                      <a:pt x="96918" y="1588"/>
                      <a:pt x="96918" y="1749"/>
                      <a:pt x="96898" y="1870"/>
                    </a:cubicBezTo>
                    <a:lnTo>
                      <a:pt x="96878" y="2171"/>
                    </a:lnTo>
                    <a:cubicBezTo>
                      <a:pt x="96858" y="2312"/>
                      <a:pt x="96838" y="2432"/>
                      <a:pt x="96818" y="2553"/>
                    </a:cubicBezTo>
                    <a:cubicBezTo>
                      <a:pt x="96798" y="2694"/>
                      <a:pt x="96798" y="2754"/>
                      <a:pt x="96778" y="2854"/>
                    </a:cubicBezTo>
                    <a:cubicBezTo>
                      <a:pt x="96757" y="2955"/>
                      <a:pt x="96737" y="3116"/>
                      <a:pt x="96717" y="3256"/>
                    </a:cubicBezTo>
                    <a:cubicBezTo>
                      <a:pt x="96677" y="3397"/>
                      <a:pt x="96677" y="3457"/>
                      <a:pt x="96657" y="3538"/>
                    </a:cubicBezTo>
                    <a:cubicBezTo>
                      <a:pt x="96637" y="3638"/>
                      <a:pt x="96597" y="3799"/>
                      <a:pt x="96577" y="3940"/>
                    </a:cubicBezTo>
                    <a:cubicBezTo>
                      <a:pt x="96536" y="4060"/>
                      <a:pt x="96516" y="4120"/>
                      <a:pt x="96496" y="4221"/>
                    </a:cubicBezTo>
                    <a:cubicBezTo>
                      <a:pt x="96476" y="4321"/>
                      <a:pt x="96436" y="4482"/>
                      <a:pt x="96396" y="4623"/>
                    </a:cubicBezTo>
                    <a:cubicBezTo>
                      <a:pt x="96376" y="4723"/>
                      <a:pt x="96356" y="4804"/>
                      <a:pt x="96315" y="4904"/>
                    </a:cubicBezTo>
                    <a:cubicBezTo>
                      <a:pt x="96275" y="5045"/>
                      <a:pt x="96235" y="5185"/>
                      <a:pt x="96195" y="5326"/>
                    </a:cubicBezTo>
                    <a:cubicBezTo>
                      <a:pt x="96175" y="5406"/>
                      <a:pt x="96135" y="5487"/>
                      <a:pt x="96114" y="5587"/>
                    </a:cubicBezTo>
                    <a:cubicBezTo>
                      <a:pt x="96054" y="5748"/>
                      <a:pt x="95994" y="5929"/>
                      <a:pt x="95934" y="6110"/>
                    </a:cubicBezTo>
                    <a:lnTo>
                      <a:pt x="95873" y="6250"/>
                    </a:lnTo>
                    <a:cubicBezTo>
                      <a:pt x="95793" y="6471"/>
                      <a:pt x="95713" y="6713"/>
                      <a:pt x="95612" y="6934"/>
                    </a:cubicBezTo>
                    <a:cubicBezTo>
                      <a:pt x="95572" y="6994"/>
                      <a:pt x="95552" y="7054"/>
                      <a:pt x="95512" y="7135"/>
                    </a:cubicBezTo>
                    <a:cubicBezTo>
                      <a:pt x="95451" y="7275"/>
                      <a:pt x="95391" y="7436"/>
                      <a:pt x="95311" y="7597"/>
                    </a:cubicBezTo>
                    <a:cubicBezTo>
                      <a:pt x="95270" y="7697"/>
                      <a:pt x="95230" y="7778"/>
                      <a:pt x="95190" y="7858"/>
                    </a:cubicBezTo>
                    <a:cubicBezTo>
                      <a:pt x="95110" y="7999"/>
                      <a:pt x="95049" y="8119"/>
                      <a:pt x="94989" y="8260"/>
                    </a:cubicBezTo>
                    <a:cubicBezTo>
                      <a:pt x="94929" y="8360"/>
                      <a:pt x="94889" y="8461"/>
                      <a:pt x="94828" y="8541"/>
                    </a:cubicBezTo>
                    <a:cubicBezTo>
                      <a:pt x="94788" y="8642"/>
                      <a:pt x="94688" y="8802"/>
                      <a:pt x="94627" y="8923"/>
                    </a:cubicBezTo>
                    <a:cubicBezTo>
                      <a:pt x="94567" y="9024"/>
                      <a:pt x="94527" y="9104"/>
                      <a:pt x="94467" y="9184"/>
                    </a:cubicBezTo>
                    <a:cubicBezTo>
                      <a:pt x="94386" y="9325"/>
                      <a:pt x="94306" y="9486"/>
                      <a:pt x="94225" y="9626"/>
                    </a:cubicBezTo>
                    <a:lnTo>
                      <a:pt x="94045" y="9888"/>
                    </a:lnTo>
                    <a:cubicBezTo>
                      <a:pt x="93964" y="10028"/>
                      <a:pt x="93884" y="10169"/>
                      <a:pt x="93783" y="10310"/>
                    </a:cubicBezTo>
                    <a:cubicBezTo>
                      <a:pt x="93723" y="10410"/>
                      <a:pt x="93663" y="10511"/>
                      <a:pt x="93603" y="10591"/>
                    </a:cubicBezTo>
                    <a:cubicBezTo>
                      <a:pt x="93502" y="10732"/>
                      <a:pt x="93402" y="10872"/>
                      <a:pt x="93301" y="11013"/>
                    </a:cubicBezTo>
                    <a:cubicBezTo>
                      <a:pt x="93241" y="11093"/>
                      <a:pt x="93181" y="11194"/>
                      <a:pt x="93120" y="11274"/>
                    </a:cubicBezTo>
                    <a:cubicBezTo>
                      <a:pt x="93000" y="11415"/>
                      <a:pt x="92899" y="11576"/>
                      <a:pt x="92779" y="11716"/>
                    </a:cubicBezTo>
                    <a:cubicBezTo>
                      <a:pt x="92718" y="11797"/>
                      <a:pt x="92658" y="11877"/>
                      <a:pt x="92598" y="11937"/>
                    </a:cubicBezTo>
                    <a:cubicBezTo>
                      <a:pt x="92397" y="12199"/>
                      <a:pt x="92196" y="12440"/>
                      <a:pt x="91995" y="12681"/>
                    </a:cubicBezTo>
                    <a:lnTo>
                      <a:pt x="91854" y="12842"/>
                    </a:lnTo>
                    <a:cubicBezTo>
                      <a:pt x="91694" y="13042"/>
                      <a:pt x="91513" y="13223"/>
                      <a:pt x="91332" y="13424"/>
                    </a:cubicBezTo>
                    <a:lnTo>
                      <a:pt x="91131" y="13645"/>
                    </a:lnTo>
                    <a:cubicBezTo>
                      <a:pt x="90950" y="13846"/>
                      <a:pt x="90769" y="14027"/>
                      <a:pt x="90588" y="14208"/>
                    </a:cubicBezTo>
                    <a:lnTo>
                      <a:pt x="90407" y="14389"/>
                    </a:lnTo>
                    <a:cubicBezTo>
                      <a:pt x="90166" y="14630"/>
                      <a:pt x="89925" y="14851"/>
                      <a:pt x="89664" y="15092"/>
                    </a:cubicBezTo>
                    <a:cubicBezTo>
                      <a:pt x="89584" y="15193"/>
                      <a:pt x="89483" y="15273"/>
                      <a:pt x="89383" y="15353"/>
                    </a:cubicBezTo>
                    <a:cubicBezTo>
                      <a:pt x="89282" y="15454"/>
                      <a:pt x="89141" y="15574"/>
                      <a:pt x="89021" y="15675"/>
                    </a:cubicBezTo>
                    <a:lnTo>
                      <a:pt x="88699" y="15956"/>
                    </a:lnTo>
                    <a:lnTo>
                      <a:pt x="88338" y="16258"/>
                    </a:lnTo>
                    <a:lnTo>
                      <a:pt x="87996" y="16539"/>
                    </a:lnTo>
                    <a:cubicBezTo>
                      <a:pt x="87875" y="16639"/>
                      <a:pt x="87755" y="16740"/>
                      <a:pt x="87614" y="16840"/>
                    </a:cubicBezTo>
                    <a:cubicBezTo>
                      <a:pt x="87494" y="16941"/>
                      <a:pt x="87393" y="17021"/>
                      <a:pt x="87273" y="17102"/>
                    </a:cubicBezTo>
                    <a:cubicBezTo>
                      <a:pt x="87152" y="17202"/>
                      <a:pt x="87011" y="17303"/>
                      <a:pt x="86871" y="17403"/>
                    </a:cubicBezTo>
                    <a:lnTo>
                      <a:pt x="86509" y="17664"/>
                    </a:lnTo>
                    <a:cubicBezTo>
                      <a:pt x="86388" y="17765"/>
                      <a:pt x="86248" y="17865"/>
                      <a:pt x="86107" y="17966"/>
                    </a:cubicBezTo>
                    <a:cubicBezTo>
                      <a:pt x="85966" y="18066"/>
                      <a:pt x="85866" y="18147"/>
                      <a:pt x="85725" y="18227"/>
                    </a:cubicBezTo>
                    <a:lnTo>
                      <a:pt x="85303" y="18508"/>
                    </a:lnTo>
                    <a:cubicBezTo>
                      <a:pt x="85183" y="18609"/>
                      <a:pt x="85062" y="18689"/>
                      <a:pt x="84922" y="18770"/>
                    </a:cubicBezTo>
                    <a:lnTo>
                      <a:pt x="84479" y="19051"/>
                    </a:lnTo>
                    <a:lnTo>
                      <a:pt x="84078" y="19312"/>
                    </a:lnTo>
                    <a:cubicBezTo>
                      <a:pt x="83937" y="19392"/>
                      <a:pt x="83776" y="19493"/>
                      <a:pt x="83635" y="19573"/>
                    </a:cubicBezTo>
                    <a:cubicBezTo>
                      <a:pt x="83374" y="19714"/>
                      <a:pt x="83153" y="19875"/>
                      <a:pt x="82912" y="20015"/>
                    </a:cubicBezTo>
                    <a:cubicBezTo>
                      <a:pt x="82550" y="20216"/>
                      <a:pt x="82189" y="20417"/>
                      <a:pt x="81807" y="20618"/>
                    </a:cubicBezTo>
                    <a:lnTo>
                      <a:pt x="81485" y="20799"/>
                    </a:lnTo>
                    <a:cubicBezTo>
                      <a:pt x="81204" y="20960"/>
                      <a:pt x="80923" y="21101"/>
                      <a:pt x="80621" y="21241"/>
                    </a:cubicBezTo>
                    <a:lnTo>
                      <a:pt x="80320" y="21402"/>
                    </a:lnTo>
                    <a:cubicBezTo>
                      <a:pt x="79938" y="21583"/>
                      <a:pt x="79576" y="21784"/>
                      <a:pt x="79174" y="21965"/>
                    </a:cubicBezTo>
                    <a:lnTo>
                      <a:pt x="78994" y="22045"/>
                    </a:lnTo>
                    <a:cubicBezTo>
                      <a:pt x="78652" y="22206"/>
                      <a:pt x="78330" y="22346"/>
                      <a:pt x="77989" y="22507"/>
                    </a:cubicBezTo>
                    <a:lnTo>
                      <a:pt x="77627" y="22648"/>
                    </a:lnTo>
                    <a:cubicBezTo>
                      <a:pt x="77306" y="22789"/>
                      <a:pt x="76984" y="22929"/>
                      <a:pt x="76663" y="23070"/>
                    </a:cubicBezTo>
                    <a:lnTo>
                      <a:pt x="76401" y="23170"/>
                    </a:lnTo>
                    <a:cubicBezTo>
                      <a:pt x="75999" y="23331"/>
                      <a:pt x="75597" y="23492"/>
                      <a:pt x="75196" y="23653"/>
                    </a:cubicBezTo>
                    <a:lnTo>
                      <a:pt x="74894" y="23753"/>
                    </a:lnTo>
                    <a:cubicBezTo>
                      <a:pt x="74573" y="23874"/>
                      <a:pt x="74251" y="23994"/>
                      <a:pt x="73910" y="24115"/>
                    </a:cubicBezTo>
                    <a:lnTo>
                      <a:pt x="73548" y="24255"/>
                    </a:lnTo>
                    <a:cubicBezTo>
                      <a:pt x="73166" y="24376"/>
                      <a:pt x="72804" y="24497"/>
                      <a:pt x="72422" y="24637"/>
                    </a:cubicBezTo>
                    <a:lnTo>
                      <a:pt x="72262" y="24677"/>
                    </a:lnTo>
                    <a:cubicBezTo>
                      <a:pt x="71920" y="24798"/>
                      <a:pt x="71558" y="24898"/>
                      <a:pt x="71197" y="25019"/>
                    </a:cubicBezTo>
                    <a:lnTo>
                      <a:pt x="71136" y="25019"/>
                    </a:lnTo>
                    <a:cubicBezTo>
                      <a:pt x="70795" y="25120"/>
                      <a:pt x="70453" y="25220"/>
                      <a:pt x="70091" y="25320"/>
                    </a:cubicBezTo>
                    <a:lnTo>
                      <a:pt x="69710" y="25441"/>
                    </a:lnTo>
                    <a:lnTo>
                      <a:pt x="69006" y="25622"/>
                    </a:lnTo>
                    <a:lnTo>
                      <a:pt x="68544" y="25742"/>
                    </a:lnTo>
                    <a:lnTo>
                      <a:pt x="67881" y="25923"/>
                    </a:lnTo>
                    <a:lnTo>
                      <a:pt x="67399" y="26044"/>
                    </a:lnTo>
                    <a:lnTo>
                      <a:pt x="66756" y="26185"/>
                    </a:lnTo>
                    <a:lnTo>
                      <a:pt x="66253" y="26305"/>
                    </a:lnTo>
                    <a:lnTo>
                      <a:pt x="65630" y="26446"/>
                    </a:lnTo>
                    <a:lnTo>
                      <a:pt x="65128" y="26546"/>
                    </a:lnTo>
                    <a:lnTo>
                      <a:pt x="64485" y="26687"/>
                    </a:lnTo>
                    <a:lnTo>
                      <a:pt x="63963" y="26787"/>
                    </a:lnTo>
                    <a:cubicBezTo>
                      <a:pt x="63762" y="26828"/>
                      <a:pt x="63561" y="26868"/>
                      <a:pt x="63340" y="26908"/>
                    </a:cubicBezTo>
                    <a:lnTo>
                      <a:pt x="62897" y="26988"/>
                    </a:lnTo>
                    <a:cubicBezTo>
                      <a:pt x="62536" y="27049"/>
                      <a:pt x="62194" y="27109"/>
                      <a:pt x="61832" y="27169"/>
                    </a:cubicBezTo>
                    <a:lnTo>
                      <a:pt x="61491" y="27209"/>
                    </a:lnTo>
                    <a:cubicBezTo>
                      <a:pt x="61029" y="27290"/>
                      <a:pt x="60566" y="27350"/>
                      <a:pt x="60104" y="27430"/>
                    </a:cubicBezTo>
                    <a:lnTo>
                      <a:pt x="59843" y="27451"/>
                    </a:lnTo>
                    <a:cubicBezTo>
                      <a:pt x="59461" y="27511"/>
                      <a:pt x="59079" y="27571"/>
                      <a:pt x="58698" y="27611"/>
                    </a:cubicBezTo>
                    <a:lnTo>
                      <a:pt x="58276" y="27651"/>
                    </a:lnTo>
                    <a:lnTo>
                      <a:pt x="57130" y="27792"/>
                    </a:lnTo>
                    <a:lnTo>
                      <a:pt x="56849" y="27812"/>
                    </a:lnTo>
                    <a:cubicBezTo>
                      <a:pt x="56427" y="27852"/>
                      <a:pt x="56025" y="27893"/>
                      <a:pt x="55603" y="27933"/>
                    </a:cubicBezTo>
                    <a:lnTo>
                      <a:pt x="55442" y="27933"/>
                    </a:lnTo>
                    <a:cubicBezTo>
                      <a:pt x="55081" y="27953"/>
                      <a:pt x="54699" y="27993"/>
                      <a:pt x="54337" y="28013"/>
                    </a:cubicBezTo>
                    <a:lnTo>
                      <a:pt x="53915" y="28033"/>
                    </a:lnTo>
                    <a:lnTo>
                      <a:pt x="53071" y="28094"/>
                    </a:lnTo>
                    <a:lnTo>
                      <a:pt x="52569" y="28114"/>
                    </a:lnTo>
                    <a:cubicBezTo>
                      <a:pt x="52328" y="28114"/>
                      <a:pt x="52046" y="28134"/>
                      <a:pt x="51785" y="28134"/>
                    </a:cubicBezTo>
                    <a:lnTo>
                      <a:pt x="51263" y="28154"/>
                    </a:lnTo>
                    <a:lnTo>
                      <a:pt x="50599" y="28174"/>
                    </a:lnTo>
                    <a:lnTo>
                      <a:pt x="46440" y="28174"/>
                    </a:lnTo>
                    <a:lnTo>
                      <a:pt x="45797" y="28194"/>
                    </a:lnTo>
                    <a:lnTo>
                      <a:pt x="45274" y="28174"/>
                    </a:lnTo>
                    <a:lnTo>
                      <a:pt x="44611" y="28134"/>
                    </a:lnTo>
                    <a:lnTo>
                      <a:pt x="44089" y="28114"/>
                    </a:lnTo>
                    <a:lnTo>
                      <a:pt x="43405" y="28073"/>
                    </a:lnTo>
                    <a:lnTo>
                      <a:pt x="42903" y="28033"/>
                    </a:lnTo>
                    <a:lnTo>
                      <a:pt x="42200" y="27993"/>
                    </a:lnTo>
                    <a:lnTo>
                      <a:pt x="41738" y="27953"/>
                    </a:lnTo>
                    <a:lnTo>
                      <a:pt x="40974" y="27893"/>
                    </a:lnTo>
                    <a:lnTo>
                      <a:pt x="40552" y="27852"/>
                    </a:lnTo>
                    <a:lnTo>
                      <a:pt x="39587" y="27752"/>
                    </a:lnTo>
                    <a:lnTo>
                      <a:pt x="39386" y="27732"/>
                    </a:lnTo>
                    <a:cubicBezTo>
                      <a:pt x="39005" y="27672"/>
                      <a:pt x="38603" y="27631"/>
                      <a:pt x="38221" y="27591"/>
                    </a:cubicBezTo>
                    <a:lnTo>
                      <a:pt x="37899" y="27531"/>
                    </a:lnTo>
                    <a:cubicBezTo>
                      <a:pt x="37618" y="27511"/>
                      <a:pt x="37337" y="27471"/>
                      <a:pt x="37075" y="27430"/>
                    </a:cubicBezTo>
                    <a:lnTo>
                      <a:pt x="36714" y="27370"/>
                    </a:lnTo>
                    <a:lnTo>
                      <a:pt x="35890" y="27250"/>
                    </a:lnTo>
                    <a:lnTo>
                      <a:pt x="35448" y="27189"/>
                    </a:lnTo>
                    <a:cubicBezTo>
                      <a:pt x="35187" y="27149"/>
                      <a:pt x="34966" y="27109"/>
                      <a:pt x="34724" y="27069"/>
                    </a:cubicBezTo>
                    <a:lnTo>
                      <a:pt x="34222" y="26968"/>
                    </a:lnTo>
                    <a:lnTo>
                      <a:pt x="33559" y="26848"/>
                    </a:lnTo>
                    <a:lnTo>
                      <a:pt x="33057" y="26747"/>
                    </a:lnTo>
                    <a:lnTo>
                      <a:pt x="32393" y="26627"/>
                    </a:lnTo>
                    <a:lnTo>
                      <a:pt x="31931" y="26526"/>
                    </a:lnTo>
                    <a:lnTo>
                      <a:pt x="31168" y="26365"/>
                    </a:lnTo>
                    <a:lnTo>
                      <a:pt x="30685" y="26245"/>
                    </a:lnTo>
                    <a:lnTo>
                      <a:pt x="29942" y="26084"/>
                    </a:lnTo>
                    <a:lnTo>
                      <a:pt x="29480" y="25964"/>
                    </a:lnTo>
                    <a:cubicBezTo>
                      <a:pt x="29238" y="25903"/>
                      <a:pt x="28957" y="25843"/>
                      <a:pt x="28696" y="25763"/>
                    </a:cubicBezTo>
                    <a:lnTo>
                      <a:pt x="28294" y="25662"/>
                    </a:lnTo>
                    <a:cubicBezTo>
                      <a:pt x="27952" y="25582"/>
                      <a:pt x="27631" y="25481"/>
                      <a:pt x="27289" y="25381"/>
                    </a:cubicBezTo>
                    <a:lnTo>
                      <a:pt x="27149" y="25341"/>
                    </a:lnTo>
                    <a:cubicBezTo>
                      <a:pt x="26686" y="25220"/>
                      <a:pt x="26244" y="25099"/>
                      <a:pt x="25802" y="24939"/>
                    </a:cubicBezTo>
                    <a:lnTo>
                      <a:pt x="25441" y="24838"/>
                    </a:lnTo>
                    <a:cubicBezTo>
                      <a:pt x="25079" y="24718"/>
                      <a:pt x="24717" y="24597"/>
                      <a:pt x="24375" y="24476"/>
                    </a:cubicBezTo>
                    <a:lnTo>
                      <a:pt x="24094" y="24396"/>
                    </a:lnTo>
                    <a:cubicBezTo>
                      <a:pt x="23652" y="24235"/>
                      <a:pt x="23230" y="24095"/>
                      <a:pt x="22788" y="23934"/>
                    </a:cubicBezTo>
                    <a:lnTo>
                      <a:pt x="22507" y="23833"/>
                    </a:lnTo>
                    <a:cubicBezTo>
                      <a:pt x="22165" y="23693"/>
                      <a:pt x="21823" y="23572"/>
                      <a:pt x="21482" y="23432"/>
                    </a:cubicBezTo>
                    <a:lnTo>
                      <a:pt x="21080" y="23291"/>
                    </a:lnTo>
                    <a:lnTo>
                      <a:pt x="20658" y="23110"/>
                    </a:lnTo>
                    <a:lnTo>
                      <a:pt x="20115" y="22889"/>
                    </a:lnTo>
                    <a:lnTo>
                      <a:pt x="19713" y="22708"/>
                    </a:lnTo>
                    <a:lnTo>
                      <a:pt x="19171" y="22487"/>
                    </a:lnTo>
                    <a:lnTo>
                      <a:pt x="18769" y="22306"/>
                    </a:lnTo>
                    <a:cubicBezTo>
                      <a:pt x="18588" y="22226"/>
                      <a:pt x="18407" y="22145"/>
                      <a:pt x="18247" y="22045"/>
                    </a:cubicBezTo>
                    <a:lnTo>
                      <a:pt x="17845" y="21864"/>
                    </a:lnTo>
                    <a:lnTo>
                      <a:pt x="17322" y="21623"/>
                    </a:lnTo>
                    <a:lnTo>
                      <a:pt x="16940" y="21422"/>
                    </a:lnTo>
                    <a:lnTo>
                      <a:pt x="16398" y="21141"/>
                    </a:lnTo>
                    <a:lnTo>
                      <a:pt x="16036" y="20960"/>
                    </a:lnTo>
                    <a:lnTo>
                      <a:pt x="15453" y="20658"/>
                    </a:lnTo>
                    <a:lnTo>
                      <a:pt x="15152" y="20498"/>
                    </a:lnTo>
                    <a:cubicBezTo>
                      <a:pt x="14871" y="20337"/>
                      <a:pt x="14589" y="20176"/>
                      <a:pt x="14308" y="20015"/>
                    </a:cubicBezTo>
                    <a:lnTo>
                      <a:pt x="14288" y="20015"/>
                    </a:lnTo>
                    <a:cubicBezTo>
                      <a:pt x="13986" y="19855"/>
                      <a:pt x="13705" y="19674"/>
                      <a:pt x="13404" y="19493"/>
                    </a:cubicBezTo>
                    <a:lnTo>
                      <a:pt x="13142" y="19332"/>
                    </a:lnTo>
                    <a:cubicBezTo>
                      <a:pt x="12941" y="19212"/>
                      <a:pt x="12741" y="19071"/>
                      <a:pt x="12560" y="18970"/>
                    </a:cubicBezTo>
                    <a:lnTo>
                      <a:pt x="12258" y="18770"/>
                    </a:lnTo>
                    <a:lnTo>
                      <a:pt x="11736" y="18428"/>
                    </a:lnTo>
                    <a:lnTo>
                      <a:pt x="11414" y="18207"/>
                    </a:lnTo>
                    <a:cubicBezTo>
                      <a:pt x="11253" y="18106"/>
                      <a:pt x="11093" y="17986"/>
                      <a:pt x="10932" y="17885"/>
                    </a:cubicBezTo>
                    <a:cubicBezTo>
                      <a:pt x="10832" y="17805"/>
                      <a:pt x="10731" y="17725"/>
                      <a:pt x="10631" y="17644"/>
                    </a:cubicBezTo>
                    <a:cubicBezTo>
                      <a:pt x="10470" y="17544"/>
                      <a:pt x="10329" y="17443"/>
                      <a:pt x="10168" y="17323"/>
                    </a:cubicBezTo>
                    <a:cubicBezTo>
                      <a:pt x="10028" y="17222"/>
                      <a:pt x="9967" y="17162"/>
                      <a:pt x="9847" y="17082"/>
                    </a:cubicBezTo>
                    <a:cubicBezTo>
                      <a:pt x="9746" y="16981"/>
                      <a:pt x="9566" y="16861"/>
                      <a:pt x="9445" y="16760"/>
                    </a:cubicBezTo>
                    <a:cubicBezTo>
                      <a:pt x="9304" y="16639"/>
                      <a:pt x="9224" y="16579"/>
                      <a:pt x="9123" y="16499"/>
                    </a:cubicBezTo>
                    <a:cubicBezTo>
                      <a:pt x="9003" y="16418"/>
                      <a:pt x="8862" y="16298"/>
                      <a:pt x="8722" y="16197"/>
                    </a:cubicBezTo>
                    <a:lnTo>
                      <a:pt x="8420" y="15916"/>
                    </a:lnTo>
                    <a:cubicBezTo>
                      <a:pt x="8279" y="15816"/>
                      <a:pt x="8159" y="15715"/>
                      <a:pt x="8038" y="15615"/>
                    </a:cubicBezTo>
                    <a:lnTo>
                      <a:pt x="7737" y="15333"/>
                    </a:lnTo>
                    <a:cubicBezTo>
                      <a:pt x="7616" y="15233"/>
                      <a:pt x="7496" y="15132"/>
                      <a:pt x="7395" y="15012"/>
                    </a:cubicBezTo>
                    <a:lnTo>
                      <a:pt x="7094" y="14730"/>
                    </a:lnTo>
                    <a:lnTo>
                      <a:pt x="6752" y="14429"/>
                    </a:lnTo>
                    <a:lnTo>
                      <a:pt x="6491" y="14128"/>
                    </a:lnTo>
                    <a:cubicBezTo>
                      <a:pt x="6370" y="14007"/>
                      <a:pt x="6270" y="13907"/>
                      <a:pt x="6169" y="13806"/>
                    </a:cubicBezTo>
                    <a:cubicBezTo>
                      <a:pt x="6069" y="13686"/>
                      <a:pt x="5989" y="13605"/>
                      <a:pt x="5888" y="13505"/>
                    </a:cubicBezTo>
                    <a:cubicBezTo>
                      <a:pt x="5808" y="13424"/>
                      <a:pt x="5687" y="13304"/>
                      <a:pt x="5587" y="13183"/>
                    </a:cubicBezTo>
                    <a:lnTo>
                      <a:pt x="5346" y="12902"/>
                    </a:lnTo>
                    <a:cubicBezTo>
                      <a:pt x="5245" y="12781"/>
                      <a:pt x="5145" y="12681"/>
                      <a:pt x="5064" y="12580"/>
                    </a:cubicBezTo>
                    <a:cubicBezTo>
                      <a:pt x="4964" y="12460"/>
                      <a:pt x="4883" y="12379"/>
                      <a:pt x="4803" y="12279"/>
                    </a:cubicBezTo>
                    <a:cubicBezTo>
                      <a:pt x="4723" y="12178"/>
                      <a:pt x="4622" y="12058"/>
                      <a:pt x="4542" y="11957"/>
                    </a:cubicBezTo>
                    <a:cubicBezTo>
                      <a:pt x="4461" y="11837"/>
                      <a:pt x="4381" y="11736"/>
                      <a:pt x="4281" y="11636"/>
                    </a:cubicBezTo>
                    <a:lnTo>
                      <a:pt x="4039" y="11314"/>
                    </a:lnTo>
                    <a:cubicBezTo>
                      <a:pt x="3959" y="11214"/>
                      <a:pt x="3899" y="11113"/>
                      <a:pt x="3818" y="11013"/>
                    </a:cubicBezTo>
                    <a:cubicBezTo>
                      <a:pt x="3738" y="10912"/>
                      <a:pt x="3658" y="10792"/>
                      <a:pt x="3557" y="10671"/>
                    </a:cubicBezTo>
                    <a:lnTo>
                      <a:pt x="3477" y="10571"/>
                    </a:lnTo>
                    <a:cubicBezTo>
                      <a:pt x="3376" y="10410"/>
                      <a:pt x="3276" y="10269"/>
                      <a:pt x="3175" y="10109"/>
                    </a:cubicBezTo>
                    <a:cubicBezTo>
                      <a:pt x="3135" y="10048"/>
                      <a:pt x="3095" y="9968"/>
                      <a:pt x="3035" y="9908"/>
                    </a:cubicBezTo>
                    <a:cubicBezTo>
                      <a:pt x="2954" y="9767"/>
                      <a:pt x="2874" y="9626"/>
                      <a:pt x="2794" y="9486"/>
                    </a:cubicBezTo>
                    <a:lnTo>
                      <a:pt x="2673" y="9305"/>
                    </a:lnTo>
                    <a:cubicBezTo>
                      <a:pt x="2572" y="9124"/>
                      <a:pt x="2472" y="8943"/>
                      <a:pt x="2372" y="8782"/>
                    </a:cubicBezTo>
                    <a:lnTo>
                      <a:pt x="2331" y="8702"/>
                    </a:lnTo>
                    <a:cubicBezTo>
                      <a:pt x="2211" y="8501"/>
                      <a:pt x="2110" y="8300"/>
                      <a:pt x="2010" y="8099"/>
                    </a:cubicBezTo>
                    <a:cubicBezTo>
                      <a:pt x="1970" y="8039"/>
                      <a:pt x="1950" y="7999"/>
                      <a:pt x="1929" y="7938"/>
                    </a:cubicBezTo>
                    <a:cubicBezTo>
                      <a:pt x="1849" y="7798"/>
                      <a:pt x="1769" y="7637"/>
                      <a:pt x="1708" y="7496"/>
                    </a:cubicBezTo>
                    <a:cubicBezTo>
                      <a:pt x="1668" y="7436"/>
                      <a:pt x="1648" y="7376"/>
                      <a:pt x="1628" y="7315"/>
                    </a:cubicBezTo>
                    <a:cubicBezTo>
                      <a:pt x="1548" y="7155"/>
                      <a:pt x="1487" y="6994"/>
                      <a:pt x="1407" y="6833"/>
                    </a:cubicBezTo>
                    <a:lnTo>
                      <a:pt x="1347" y="6713"/>
                    </a:lnTo>
                    <a:cubicBezTo>
                      <a:pt x="1266" y="6512"/>
                      <a:pt x="1186" y="6311"/>
                      <a:pt x="1126" y="6110"/>
                    </a:cubicBezTo>
                    <a:lnTo>
                      <a:pt x="1065" y="5969"/>
                    </a:lnTo>
                    <a:cubicBezTo>
                      <a:pt x="1005" y="5808"/>
                      <a:pt x="945" y="5648"/>
                      <a:pt x="905" y="5507"/>
                    </a:cubicBezTo>
                    <a:lnTo>
                      <a:pt x="844" y="5306"/>
                    </a:lnTo>
                    <a:cubicBezTo>
                      <a:pt x="784" y="5145"/>
                      <a:pt x="744" y="5005"/>
                      <a:pt x="684" y="4844"/>
                    </a:cubicBezTo>
                    <a:cubicBezTo>
                      <a:pt x="684" y="4783"/>
                      <a:pt x="663" y="4743"/>
                      <a:pt x="643" y="4703"/>
                    </a:cubicBezTo>
                    <a:cubicBezTo>
                      <a:pt x="583" y="4502"/>
                      <a:pt x="543" y="4301"/>
                      <a:pt x="483" y="4100"/>
                    </a:cubicBezTo>
                    <a:lnTo>
                      <a:pt x="463" y="3960"/>
                    </a:lnTo>
                    <a:cubicBezTo>
                      <a:pt x="422" y="3799"/>
                      <a:pt x="382" y="3638"/>
                      <a:pt x="342" y="3477"/>
                    </a:cubicBezTo>
                    <a:cubicBezTo>
                      <a:pt x="322" y="3417"/>
                      <a:pt x="322" y="3357"/>
                      <a:pt x="302" y="3276"/>
                    </a:cubicBezTo>
                    <a:cubicBezTo>
                      <a:pt x="282" y="3136"/>
                      <a:pt x="241" y="2975"/>
                      <a:pt x="221" y="2814"/>
                    </a:cubicBezTo>
                    <a:cubicBezTo>
                      <a:pt x="221" y="2774"/>
                      <a:pt x="201" y="2714"/>
                      <a:pt x="201" y="2674"/>
                    </a:cubicBezTo>
                    <a:cubicBezTo>
                      <a:pt x="161" y="2452"/>
                      <a:pt x="141" y="2252"/>
                      <a:pt x="101" y="2051"/>
                    </a:cubicBezTo>
                    <a:lnTo>
                      <a:pt x="101" y="1930"/>
                    </a:lnTo>
                    <a:cubicBezTo>
                      <a:pt x="81" y="1769"/>
                      <a:pt x="61" y="1608"/>
                      <a:pt x="61" y="1428"/>
                    </a:cubicBezTo>
                    <a:lnTo>
                      <a:pt x="41" y="1247"/>
                    </a:lnTo>
                    <a:cubicBezTo>
                      <a:pt x="41" y="1086"/>
                      <a:pt x="20" y="945"/>
                      <a:pt x="20" y="7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40;p27">
                <a:extLst>
                  <a:ext uri="{FF2B5EF4-FFF2-40B4-BE49-F238E27FC236}">
                    <a16:creationId xmlns:a16="http://schemas.microsoft.com/office/drawing/2014/main" id="{E71BEC2D-BC2A-E647-8FB5-6D6CB7E7FD91}"/>
                  </a:ext>
                </a:extLst>
              </p:cNvPr>
              <p:cNvSpPr/>
              <p:nvPr/>
            </p:nvSpPr>
            <p:spPr>
              <a:xfrm>
                <a:off x="3148852" y="2594521"/>
                <a:ext cx="2845284" cy="1500207"/>
              </a:xfrm>
              <a:custGeom>
                <a:avLst/>
                <a:gdLst/>
                <a:ahLst/>
                <a:cxnLst/>
                <a:rect l="l" t="t" r="r" b="b"/>
                <a:pathLst>
                  <a:path w="106545" h="56177" extrusionOk="0">
                    <a:moveTo>
                      <a:pt x="53107" y="1"/>
                    </a:moveTo>
                    <a:cubicBezTo>
                      <a:pt x="40683" y="1"/>
                      <a:pt x="28274" y="2739"/>
                      <a:pt x="18850" y="8215"/>
                    </a:cubicBezTo>
                    <a:cubicBezTo>
                      <a:pt x="1" y="19187"/>
                      <a:pt x="101" y="37011"/>
                      <a:pt x="19071" y="47962"/>
                    </a:cubicBezTo>
                    <a:cubicBezTo>
                      <a:pt x="28566" y="53438"/>
                      <a:pt x="41004" y="56176"/>
                      <a:pt x="53428" y="56176"/>
                    </a:cubicBezTo>
                    <a:cubicBezTo>
                      <a:pt x="65852" y="56176"/>
                      <a:pt x="78260" y="53438"/>
                      <a:pt x="87695" y="47962"/>
                    </a:cubicBezTo>
                    <a:cubicBezTo>
                      <a:pt x="106544" y="37011"/>
                      <a:pt x="106444" y="19166"/>
                      <a:pt x="87454" y="8215"/>
                    </a:cubicBezTo>
                    <a:cubicBezTo>
                      <a:pt x="77969" y="2739"/>
                      <a:pt x="65530" y="1"/>
                      <a:pt x="53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41;p27">
                <a:extLst>
                  <a:ext uri="{FF2B5EF4-FFF2-40B4-BE49-F238E27FC236}">
                    <a16:creationId xmlns:a16="http://schemas.microsoft.com/office/drawing/2014/main" id="{45C1B11F-F14D-7841-833A-493485335FF1}"/>
                  </a:ext>
                </a:extLst>
              </p:cNvPr>
              <p:cNvSpPr/>
              <p:nvPr/>
            </p:nvSpPr>
            <p:spPr>
              <a:xfrm>
                <a:off x="5198274" y="2854121"/>
                <a:ext cx="419135" cy="303769"/>
              </a:xfrm>
              <a:custGeom>
                <a:avLst/>
                <a:gdLst/>
                <a:ahLst/>
                <a:cxnLst/>
                <a:rect l="l" t="t" r="r" b="b"/>
                <a:pathLst>
                  <a:path w="15695" h="11375" extrusionOk="0">
                    <a:moveTo>
                      <a:pt x="8782" y="1"/>
                    </a:moveTo>
                    <a:lnTo>
                      <a:pt x="0" y="5266"/>
                    </a:lnTo>
                    <a:lnTo>
                      <a:pt x="7395" y="10209"/>
                    </a:lnTo>
                    <a:lnTo>
                      <a:pt x="9385" y="11375"/>
                    </a:lnTo>
                    <a:lnTo>
                      <a:pt x="15694" y="5346"/>
                    </a:lnTo>
                    <a:cubicBezTo>
                      <a:pt x="13625" y="3276"/>
                      <a:pt x="11294" y="1468"/>
                      <a:pt x="8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42;p27">
                <a:extLst>
                  <a:ext uri="{FF2B5EF4-FFF2-40B4-BE49-F238E27FC236}">
                    <a16:creationId xmlns:a16="http://schemas.microsoft.com/office/drawing/2014/main" id="{D7F953A7-3B2B-5F46-B96A-27EC54B2EA4C}"/>
                  </a:ext>
                </a:extLst>
              </p:cNvPr>
              <p:cNvSpPr/>
              <p:nvPr/>
            </p:nvSpPr>
            <p:spPr>
              <a:xfrm>
                <a:off x="3961859" y="3928997"/>
                <a:ext cx="88580" cy="35998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1348" extrusionOk="0">
                    <a:moveTo>
                      <a:pt x="463" y="1"/>
                    </a:moveTo>
                    <a:lnTo>
                      <a:pt x="1" y="322"/>
                    </a:lnTo>
                    <a:cubicBezTo>
                      <a:pt x="1086" y="684"/>
                      <a:pt x="2191" y="1026"/>
                      <a:pt x="3316" y="1347"/>
                    </a:cubicBez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43;p27">
                <a:extLst>
                  <a:ext uri="{FF2B5EF4-FFF2-40B4-BE49-F238E27FC236}">
                    <a16:creationId xmlns:a16="http://schemas.microsoft.com/office/drawing/2014/main" id="{17EBC57C-1AD8-084F-9456-183A89BE06CF}"/>
                  </a:ext>
                </a:extLst>
              </p:cNvPr>
              <p:cNvSpPr/>
              <p:nvPr/>
            </p:nvSpPr>
            <p:spPr>
              <a:xfrm>
                <a:off x="3619474" y="3761583"/>
                <a:ext cx="344548" cy="171740"/>
              </a:xfrm>
              <a:custGeom>
                <a:avLst/>
                <a:gdLst/>
                <a:ahLst/>
                <a:cxnLst/>
                <a:rect l="l" t="t" r="r" b="b"/>
                <a:pathLst>
                  <a:path w="12902" h="64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47" y="945"/>
                      <a:pt x="2553" y="1809"/>
                      <a:pt x="3920" y="2593"/>
                    </a:cubicBezTo>
                    <a:cubicBezTo>
                      <a:pt x="6612" y="4120"/>
                      <a:pt x="9446" y="5426"/>
                      <a:pt x="12400" y="6431"/>
                    </a:cubicBezTo>
                    <a:lnTo>
                      <a:pt x="12902" y="60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44;p27">
                <a:extLst>
                  <a:ext uri="{FF2B5EF4-FFF2-40B4-BE49-F238E27FC236}">
                    <a16:creationId xmlns:a16="http://schemas.microsoft.com/office/drawing/2014/main" id="{251809F8-B4FD-D843-9730-D51A0BB041A0}"/>
                  </a:ext>
                </a:extLst>
              </p:cNvPr>
              <p:cNvSpPr/>
              <p:nvPr/>
            </p:nvSpPr>
            <p:spPr>
              <a:xfrm>
                <a:off x="4026806" y="3792695"/>
                <a:ext cx="683675" cy="241787"/>
              </a:xfrm>
              <a:custGeom>
                <a:avLst/>
                <a:gdLst/>
                <a:ahLst/>
                <a:cxnLst/>
                <a:rect l="l" t="t" r="r" b="b"/>
                <a:pathLst>
                  <a:path w="25601" h="9054" extrusionOk="0">
                    <a:moveTo>
                      <a:pt x="6873" y="1"/>
                    </a:moveTo>
                    <a:lnTo>
                      <a:pt x="0" y="4582"/>
                    </a:lnTo>
                    <a:lnTo>
                      <a:pt x="6973" y="7858"/>
                    </a:lnTo>
                    <a:cubicBezTo>
                      <a:pt x="11440" y="8646"/>
                      <a:pt x="15954" y="9054"/>
                      <a:pt x="20479" y="9054"/>
                    </a:cubicBezTo>
                    <a:cubicBezTo>
                      <a:pt x="21838" y="9054"/>
                      <a:pt x="23197" y="9017"/>
                      <a:pt x="24556" y="8943"/>
                    </a:cubicBezTo>
                    <a:lnTo>
                      <a:pt x="25601" y="8340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45;p27">
                <a:extLst>
                  <a:ext uri="{FF2B5EF4-FFF2-40B4-BE49-F238E27FC236}">
                    <a16:creationId xmlns:a16="http://schemas.microsoft.com/office/drawing/2014/main" id="{1142B470-82D9-654F-98B8-777635278B4A}"/>
                  </a:ext>
                </a:extLst>
              </p:cNvPr>
              <p:cNvSpPr/>
              <p:nvPr/>
            </p:nvSpPr>
            <p:spPr>
              <a:xfrm>
                <a:off x="4850521" y="3756216"/>
                <a:ext cx="539895" cy="259760"/>
              </a:xfrm>
              <a:custGeom>
                <a:avLst/>
                <a:gdLst/>
                <a:ahLst/>
                <a:cxnLst/>
                <a:rect l="l" t="t" r="r" b="b"/>
                <a:pathLst>
                  <a:path w="20217" h="9727" extrusionOk="0">
                    <a:moveTo>
                      <a:pt x="13746" y="0"/>
                    </a:moveTo>
                    <a:lnTo>
                      <a:pt x="1" y="9726"/>
                    </a:lnTo>
                    <a:cubicBezTo>
                      <a:pt x="5728" y="8943"/>
                      <a:pt x="11234" y="7516"/>
                      <a:pt x="16157" y="5426"/>
                    </a:cubicBezTo>
                    <a:lnTo>
                      <a:pt x="20216" y="3095"/>
                    </a:lnTo>
                    <a:lnTo>
                      <a:pt x="137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46;p27">
                <a:extLst>
                  <a:ext uri="{FF2B5EF4-FFF2-40B4-BE49-F238E27FC236}">
                    <a16:creationId xmlns:a16="http://schemas.microsoft.com/office/drawing/2014/main" id="{41EAD96F-ECAE-9346-B172-33A47063493E}"/>
                  </a:ext>
                </a:extLst>
              </p:cNvPr>
              <p:cNvSpPr/>
              <p:nvPr/>
            </p:nvSpPr>
            <p:spPr>
              <a:xfrm>
                <a:off x="4163108" y="2646463"/>
                <a:ext cx="270495" cy="82652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3095" extrusionOk="0">
                    <a:moveTo>
                      <a:pt x="10128" y="0"/>
                    </a:moveTo>
                    <a:cubicBezTo>
                      <a:pt x="6732" y="201"/>
                      <a:pt x="3336" y="643"/>
                      <a:pt x="0" y="1346"/>
                    </a:cubicBezTo>
                    <a:lnTo>
                      <a:pt x="4803" y="3095"/>
                    </a:lnTo>
                    <a:lnTo>
                      <a:pt x="10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47;p27">
                <a:extLst>
                  <a:ext uri="{FF2B5EF4-FFF2-40B4-BE49-F238E27FC236}">
                    <a16:creationId xmlns:a16="http://schemas.microsoft.com/office/drawing/2014/main" id="{F9E545AC-5BB3-3240-B778-CC6407F1A1A0}"/>
                  </a:ext>
                </a:extLst>
              </p:cNvPr>
              <p:cNvSpPr/>
              <p:nvPr/>
            </p:nvSpPr>
            <p:spPr>
              <a:xfrm>
                <a:off x="4675043" y="2644834"/>
                <a:ext cx="325774" cy="123991"/>
              </a:xfrm>
              <a:custGeom>
                <a:avLst/>
                <a:gdLst/>
                <a:ahLst/>
                <a:cxnLst/>
                <a:rect l="l" t="t" r="r" b="b"/>
                <a:pathLst>
                  <a:path w="12199" h="4643" extrusionOk="0">
                    <a:moveTo>
                      <a:pt x="1" y="1"/>
                    </a:moveTo>
                    <a:lnTo>
                      <a:pt x="6954" y="4643"/>
                    </a:lnTo>
                    <a:cubicBezTo>
                      <a:pt x="8019" y="4060"/>
                      <a:pt x="9928" y="2955"/>
                      <a:pt x="12198" y="1629"/>
                    </a:cubicBezTo>
                    <a:cubicBezTo>
                      <a:pt x="8179" y="744"/>
                      <a:pt x="4100" y="202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48;p27">
                <a:extLst>
                  <a:ext uri="{FF2B5EF4-FFF2-40B4-BE49-F238E27FC236}">
                    <a16:creationId xmlns:a16="http://schemas.microsoft.com/office/drawing/2014/main" id="{86B13297-425C-0E48-A427-C5B1E9DD5C86}"/>
                  </a:ext>
                </a:extLst>
              </p:cNvPr>
              <p:cNvSpPr/>
              <p:nvPr/>
            </p:nvSpPr>
            <p:spPr>
              <a:xfrm>
                <a:off x="4869322" y="2691541"/>
                <a:ext cx="358488" cy="184612"/>
              </a:xfrm>
              <a:custGeom>
                <a:avLst/>
                <a:gdLst/>
                <a:ahLst/>
                <a:cxnLst/>
                <a:rect l="l" t="t" r="r" b="b"/>
                <a:pathLst>
                  <a:path w="13424" h="6913" extrusionOk="0">
                    <a:moveTo>
                      <a:pt x="5426" y="0"/>
                    </a:moveTo>
                    <a:cubicBezTo>
                      <a:pt x="3175" y="1306"/>
                      <a:pt x="1146" y="2472"/>
                      <a:pt x="0" y="3115"/>
                    </a:cubicBezTo>
                    <a:lnTo>
                      <a:pt x="5667" y="6913"/>
                    </a:lnTo>
                    <a:lnTo>
                      <a:pt x="13424" y="2411"/>
                    </a:lnTo>
                    <a:cubicBezTo>
                      <a:pt x="10811" y="1427"/>
                      <a:pt x="8139" y="623"/>
                      <a:pt x="5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49;p27">
                <a:extLst>
                  <a:ext uri="{FF2B5EF4-FFF2-40B4-BE49-F238E27FC236}">
                    <a16:creationId xmlns:a16="http://schemas.microsoft.com/office/drawing/2014/main" id="{42C92B37-D1B1-DE45-99D0-39D28CF9A875}"/>
                  </a:ext>
                </a:extLst>
              </p:cNvPr>
              <p:cNvSpPr/>
              <p:nvPr/>
            </p:nvSpPr>
            <p:spPr>
              <a:xfrm>
                <a:off x="3826625" y="2641949"/>
                <a:ext cx="904792" cy="356031"/>
              </a:xfrm>
              <a:custGeom>
                <a:avLst/>
                <a:gdLst/>
                <a:ahLst/>
                <a:cxnLst/>
                <a:rect l="l" t="t" r="r" b="b"/>
                <a:pathLst>
                  <a:path w="33881" h="13332" extrusionOk="0">
                    <a:moveTo>
                      <a:pt x="27402" y="0"/>
                    </a:moveTo>
                    <a:cubicBezTo>
                      <a:pt x="26600" y="0"/>
                      <a:pt x="25794" y="14"/>
                      <a:pt x="24999" y="28"/>
                    </a:cubicBezTo>
                    <a:lnTo>
                      <a:pt x="17604" y="4329"/>
                    </a:lnTo>
                    <a:lnTo>
                      <a:pt x="10892" y="1877"/>
                    </a:lnTo>
                    <a:cubicBezTo>
                      <a:pt x="7677" y="2621"/>
                      <a:pt x="4542" y="3625"/>
                      <a:pt x="1508" y="4891"/>
                    </a:cubicBezTo>
                    <a:lnTo>
                      <a:pt x="1" y="5755"/>
                    </a:lnTo>
                    <a:lnTo>
                      <a:pt x="18910" y="13331"/>
                    </a:lnTo>
                    <a:lnTo>
                      <a:pt x="33881" y="3666"/>
                    </a:lnTo>
                    <a:lnTo>
                      <a:pt x="28395" y="8"/>
                    </a:lnTo>
                    <a:cubicBezTo>
                      <a:pt x="28065" y="2"/>
                      <a:pt x="27734" y="0"/>
                      <a:pt x="274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50;p27">
                <a:extLst>
                  <a:ext uri="{FF2B5EF4-FFF2-40B4-BE49-F238E27FC236}">
                    <a16:creationId xmlns:a16="http://schemas.microsoft.com/office/drawing/2014/main" id="{1255C232-09C1-1948-8D2A-3869454233ED}"/>
                  </a:ext>
                </a:extLst>
              </p:cNvPr>
              <p:cNvSpPr/>
              <p:nvPr/>
            </p:nvSpPr>
            <p:spPr>
              <a:xfrm>
                <a:off x="4362728" y="2757529"/>
                <a:ext cx="781362" cy="411631"/>
              </a:xfrm>
              <a:custGeom>
                <a:avLst/>
                <a:gdLst/>
                <a:ahLst/>
                <a:cxnLst/>
                <a:rect l="l" t="t" r="r" b="b"/>
                <a:pathLst>
                  <a:path w="29259" h="15414" extrusionOk="0">
                    <a:moveTo>
                      <a:pt x="14770" y="1"/>
                    </a:moveTo>
                    <a:lnTo>
                      <a:pt x="0" y="9526"/>
                    </a:lnTo>
                    <a:lnTo>
                      <a:pt x="6049" y="13002"/>
                    </a:lnTo>
                    <a:lnTo>
                      <a:pt x="11656" y="10932"/>
                    </a:lnTo>
                    <a:lnTo>
                      <a:pt x="19412" y="15414"/>
                    </a:lnTo>
                    <a:lnTo>
                      <a:pt x="29259" y="9686"/>
                    </a:lnTo>
                    <a:lnTo>
                      <a:pt x="147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51;p27">
                <a:extLst>
                  <a:ext uri="{FF2B5EF4-FFF2-40B4-BE49-F238E27FC236}">
                    <a16:creationId xmlns:a16="http://schemas.microsoft.com/office/drawing/2014/main" id="{1BC69304-D2D7-A24A-9238-BEC0542B4743}"/>
                  </a:ext>
                </a:extLst>
              </p:cNvPr>
              <p:cNvSpPr/>
              <p:nvPr/>
            </p:nvSpPr>
            <p:spPr>
              <a:xfrm>
                <a:off x="4552707" y="3078443"/>
                <a:ext cx="300538" cy="161565"/>
              </a:xfrm>
              <a:custGeom>
                <a:avLst/>
                <a:gdLst/>
                <a:ahLst/>
                <a:cxnLst/>
                <a:rect l="l" t="t" r="r" b="b"/>
                <a:pathLst>
                  <a:path w="11254" h="6050" extrusionOk="0">
                    <a:moveTo>
                      <a:pt x="4341" y="0"/>
                    </a:moveTo>
                    <a:lnTo>
                      <a:pt x="0" y="1608"/>
                    </a:lnTo>
                    <a:lnTo>
                      <a:pt x="7696" y="6049"/>
                    </a:lnTo>
                    <a:lnTo>
                      <a:pt x="11253" y="3979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52;p27">
                <a:extLst>
                  <a:ext uri="{FF2B5EF4-FFF2-40B4-BE49-F238E27FC236}">
                    <a16:creationId xmlns:a16="http://schemas.microsoft.com/office/drawing/2014/main" id="{0E8A74F2-C214-C844-8B4A-2F739B173A6B}"/>
                  </a:ext>
                </a:extLst>
              </p:cNvPr>
              <p:cNvSpPr/>
              <p:nvPr/>
            </p:nvSpPr>
            <p:spPr>
              <a:xfrm>
                <a:off x="5543863" y="3045168"/>
                <a:ext cx="227019" cy="251187"/>
              </a:xfrm>
              <a:custGeom>
                <a:avLst/>
                <a:gdLst/>
                <a:ahLst/>
                <a:cxnLst/>
                <a:rect l="l" t="t" r="r" b="b"/>
                <a:pathLst>
                  <a:path w="8501" h="9406" extrusionOk="0">
                    <a:moveTo>
                      <a:pt x="4361" y="1"/>
                    </a:moveTo>
                    <a:lnTo>
                      <a:pt x="0" y="4120"/>
                    </a:lnTo>
                    <a:lnTo>
                      <a:pt x="8501" y="9405"/>
                    </a:lnTo>
                    <a:cubicBezTo>
                      <a:pt x="8159" y="6190"/>
                      <a:pt x="6772" y="2975"/>
                      <a:pt x="43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53;p27">
                <a:extLst>
                  <a:ext uri="{FF2B5EF4-FFF2-40B4-BE49-F238E27FC236}">
                    <a16:creationId xmlns:a16="http://schemas.microsoft.com/office/drawing/2014/main" id="{40D190D2-E898-7040-995E-FDE0C55B62C2}"/>
                  </a:ext>
                </a:extLst>
              </p:cNvPr>
              <p:cNvSpPr/>
              <p:nvPr/>
            </p:nvSpPr>
            <p:spPr>
              <a:xfrm>
                <a:off x="3395179" y="2812274"/>
                <a:ext cx="910160" cy="490517"/>
              </a:xfrm>
              <a:custGeom>
                <a:avLst/>
                <a:gdLst/>
                <a:ahLst/>
                <a:cxnLst/>
                <a:rect l="l" t="t" r="r" b="b"/>
                <a:pathLst>
                  <a:path w="34082" h="18368" extrusionOk="0">
                    <a:moveTo>
                      <a:pt x="15092" y="0"/>
                    </a:moveTo>
                    <a:lnTo>
                      <a:pt x="7596" y="4301"/>
                    </a:lnTo>
                    <a:cubicBezTo>
                      <a:pt x="3818" y="7315"/>
                      <a:pt x="1286" y="10671"/>
                      <a:pt x="0" y="14167"/>
                    </a:cubicBezTo>
                    <a:lnTo>
                      <a:pt x="1427" y="15232"/>
                    </a:lnTo>
                    <a:lnTo>
                      <a:pt x="17624" y="17704"/>
                    </a:lnTo>
                    <a:lnTo>
                      <a:pt x="17342" y="18367"/>
                    </a:lnTo>
                    <a:lnTo>
                      <a:pt x="17342" y="18367"/>
                    </a:lnTo>
                    <a:lnTo>
                      <a:pt x="34081" y="7576"/>
                    </a:lnTo>
                    <a:lnTo>
                      <a:pt x="150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54;p27">
                <a:extLst>
                  <a:ext uri="{FF2B5EF4-FFF2-40B4-BE49-F238E27FC236}">
                    <a16:creationId xmlns:a16="http://schemas.microsoft.com/office/drawing/2014/main" id="{955DDCD3-10DD-4F43-86B8-4591763EB2C1}"/>
                  </a:ext>
                </a:extLst>
              </p:cNvPr>
              <p:cNvSpPr/>
              <p:nvPr/>
            </p:nvSpPr>
            <p:spPr>
              <a:xfrm>
                <a:off x="4767896" y="3022095"/>
                <a:ext cx="541471" cy="283901"/>
              </a:xfrm>
              <a:custGeom>
                <a:avLst/>
                <a:gdLst/>
                <a:ahLst/>
                <a:cxnLst/>
                <a:rect l="l" t="t" r="r" b="b"/>
                <a:pathLst>
                  <a:path w="20276" h="10631" extrusionOk="0">
                    <a:moveTo>
                      <a:pt x="14408" y="1"/>
                    </a:moveTo>
                    <a:lnTo>
                      <a:pt x="0" y="8360"/>
                    </a:lnTo>
                    <a:lnTo>
                      <a:pt x="3919" y="10631"/>
                    </a:lnTo>
                    <a:lnTo>
                      <a:pt x="20276" y="3919"/>
                    </a:lnTo>
                    <a:lnTo>
                      <a:pt x="144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55;p27">
                <a:extLst>
                  <a:ext uri="{FF2B5EF4-FFF2-40B4-BE49-F238E27FC236}">
                    <a16:creationId xmlns:a16="http://schemas.microsoft.com/office/drawing/2014/main" id="{A55F6DE0-9247-C44F-AF65-F8FA0F14590E}"/>
                  </a:ext>
                </a:extLst>
              </p:cNvPr>
              <p:cNvSpPr/>
              <p:nvPr/>
            </p:nvSpPr>
            <p:spPr>
              <a:xfrm>
                <a:off x="3852395" y="3302765"/>
                <a:ext cx="5929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1" extrusionOk="0">
                    <a:moveTo>
                      <a:pt x="221" y="0"/>
                    </a:moveTo>
                    <a:lnTo>
                      <a:pt x="0" y="141"/>
                    </a:lnTo>
                    <a:lnTo>
                      <a:pt x="141" y="1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56;p27">
                <a:extLst>
                  <a:ext uri="{FF2B5EF4-FFF2-40B4-BE49-F238E27FC236}">
                    <a16:creationId xmlns:a16="http://schemas.microsoft.com/office/drawing/2014/main" id="{8C366E45-2D1D-C84C-8DDC-29A60499813C}"/>
                  </a:ext>
                </a:extLst>
              </p:cNvPr>
              <p:cNvSpPr/>
              <p:nvPr/>
            </p:nvSpPr>
            <p:spPr>
              <a:xfrm>
                <a:off x="5468208" y="3011894"/>
                <a:ext cx="305372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1435" h="12360" extrusionOk="0">
                    <a:moveTo>
                      <a:pt x="6129" y="1"/>
                    </a:moveTo>
                    <a:lnTo>
                      <a:pt x="0" y="5868"/>
                    </a:lnTo>
                    <a:lnTo>
                      <a:pt x="11213" y="12359"/>
                    </a:lnTo>
                    <a:lnTo>
                      <a:pt x="11434" y="12239"/>
                    </a:lnTo>
                    <a:cubicBezTo>
                      <a:pt x="11434" y="11716"/>
                      <a:pt x="11394" y="11173"/>
                      <a:pt x="11334" y="10651"/>
                    </a:cubicBezTo>
                    <a:lnTo>
                      <a:pt x="2833" y="5366"/>
                    </a:lnTo>
                    <a:lnTo>
                      <a:pt x="7194" y="1227"/>
                    </a:lnTo>
                    <a:cubicBezTo>
                      <a:pt x="6852" y="825"/>
                      <a:pt x="6511" y="403"/>
                      <a:pt x="6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57;p27">
                <a:extLst>
                  <a:ext uri="{FF2B5EF4-FFF2-40B4-BE49-F238E27FC236}">
                    <a16:creationId xmlns:a16="http://schemas.microsoft.com/office/drawing/2014/main" id="{8D24495D-988F-784B-967D-96C9D36978C5}"/>
                  </a:ext>
                </a:extLst>
              </p:cNvPr>
              <p:cNvSpPr/>
              <p:nvPr/>
            </p:nvSpPr>
            <p:spPr>
              <a:xfrm>
                <a:off x="4078854" y="3028531"/>
                <a:ext cx="764724" cy="433102"/>
              </a:xfrm>
              <a:custGeom>
                <a:avLst/>
                <a:gdLst/>
                <a:ahLst/>
                <a:cxnLst/>
                <a:rect l="l" t="t" r="r" b="b"/>
                <a:pathLst>
                  <a:path w="28636" h="16218" extrusionOk="0">
                    <a:moveTo>
                      <a:pt x="9646" y="1"/>
                    </a:moveTo>
                    <a:lnTo>
                      <a:pt x="0" y="6230"/>
                    </a:lnTo>
                    <a:lnTo>
                      <a:pt x="20979" y="16217"/>
                    </a:lnTo>
                    <a:lnTo>
                      <a:pt x="28636" y="10952"/>
                    </a:lnTo>
                    <a:lnTo>
                      <a:pt x="96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58;p27">
                <a:extLst>
                  <a:ext uri="{FF2B5EF4-FFF2-40B4-BE49-F238E27FC236}">
                    <a16:creationId xmlns:a16="http://schemas.microsoft.com/office/drawing/2014/main" id="{F9BE015E-F4C3-9343-ACD9-7BB67D94F6B0}"/>
                  </a:ext>
                </a:extLst>
              </p:cNvPr>
              <p:cNvSpPr/>
              <p:nvPr/>
            </p:nvSpPr>
            <p:spPr>
              <a:xfrm>
                <a:off x="5024932" y="3132654"/>
                <a:ext cx="727177" cy="400869"/>
              </a:xfrm>
              <a:custGeom>
                <a:avLst/>
                <a:gdLst/>
                <a:ahLst/>
                <a:cxnLst/>
                <a:rect l="l" t="t" r="r" b="b"/>
                <a:pathLst>
                  <a:path w="27230" h="15011" extrusionOk="0">
                    <a:moveTo>
                      <a:pt x="10972" y="0"/>
                    </a:moveTo>
                    <a:lnTo>
                      <a:pt x="1" y="4501"/>
                    </a:lnTo>
                    <a:lnTo>
                      <a:pt x="15876" y="15011"/>
                    </a:lnTo>
                    <a:lnTo>
                      <a:pt x="19553" y="12439"/>
                    </a:lnTo>
                    <a:lnTo>
                      <a:pt x="27229" y="9907"/>
                    </a:lnTo>
                    <a:lnTo>
                      <a:pt x="26446" y="9043"/>
                    </a:lnTo>
                    <a:lnTo>
                      <a:pt x="12078" y="744"/>
                    </a:lnTo>
                    <a:lnTo>
                      <a:pt x="109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59;p27">
                <a:extLst>
                  <a:ext uri="{FF2B5EF4-FFF2-40B4-BE49-F238E27FC236}">
                    <a16:creationId xmlns:a16="http://schemas.microsoft.com/office/drawing/2014/main" id="{FE6449DD-CFB5-4144-BDB1-56CE56863335}"/>
                  </a:ext>
                </a:extLst>
              </p:cNvPr>
              <p:cNvSpPr/>
              <p:nvPr/>
            </p:nvSpPr>
            <p:spPr>
              <a:xfrm>
                <a:off x="3362973" y="3267327"/>
                <a:ext cx="410029" cy="289829"/>
              </a:xfrm>
              <a:custGeom>
                <a:avLst/>
                <a:gdLst/>
                <a:ahLst/>
                <a:cxnLst/>
                <a:rect l="l" t="t" r="r" b="b"/>
                <a:pathLst>
                  <a:path w="15354" h="10853" extrusionOk="0">
                    <a:moveTo>
                      <a:pt x="2251" y="1"/>
                    </a:moveTo>
                    <a:cubicBezTo>
                      <a:pt x="2151" y="81"/>
                      <a:pt x="1387" y="523"/>
                      <a:pt x="302" y="1166"/>
                    </a:cubicBezTo>
                    <a:cubicBezTo>
                      <a:pt x="1" y="4442"/>
                      <a:pt x="744" y="7717"/>
                      <a:pt x="2533" y="10852"/>
                    </a:cubicBezTo>
                    <a:lnTo>
                      <a:pt x="15353" y="2312"/>
                    </a:lnTo>
                    <a:lnTo>
                      <a:pt x="2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60;p27">
                <a:extLst>
                  <a:ext uri="{FF2B5EF4-FFF2-40B4-BE49-F238E27FC236}">
                    <a16:creationId xmlns:a16="http://schemas.microsoft.com/office/drawing/2014/main" id="{24520D27-5E0A-7D41-851F-C4D9974D2C6D}"/>
                  </a:ext>
                </a:extLst>
              </p:cNvPr>
              <p:cNvSpPr/>
              <p:nvPr/>
            </p:nvSpPr>
            <p:spPr>
              <a:xfrm>
                <a:off x="3371038" y="3239420"/>
                <a:ext cx="481384" cy="332744"/>
              </a:xfrm>
              <a:custGeom>
                <a:avLst/>
                <a:gdLst/>
                <a:ahLst/>
                <a:cxnLst/>
                <a:rect l="l" t="t" r="r" b="b"/>
                <a:pathLst>
                  <a:path w="18026" h="12460" extrusionOk="0">
                    <a:moveTo>
                      <a:pt x="1588" y="1"/>
                    </a:moveTo>
                    <a:lnTo>
                      <a:pt x="201" y="805"/>
                    </a:lnTo>
                    <a:cubicBezTo>
                      <a:pt x="121" y="1267"/>
                      <a:pt x="40" y="1729"/>
                      <a:pt x="0" y="2211"/>
                    </a:cubicBezTo>
                    <a:cubicBezTo>
                      <a:pt x="1105" y="1548"/>
                      <a:pt x="1869" y="1106"/>
                      <a:pt x="1969" y="1026"/>
                    </a:cubicBezTo>
                    <a:lnTo>
                      <a:pt x="15051" y="3337"/>
                    </a:lnTo>
                    <a:lnTo>
                      <a:pt x="2251" y="11877"/>
                    </a:lnTo>
                    <a:cubicBezTo>
                      <a:pt x="2351" y="12078"/>
                      <a:pt x="2472" y="12279"/>
                      <a:pt x="2592" y="12460"/>
                    </a:cubicBezTo>
                    <a:lnTo>
                      <a:pt x="18025" y="2513"/>
                    </a:lnTo>
                    <a:lnTo>
                      <a:pt x="15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61;p27">
                <a:extLst>
                  <a:ext uri="{FF2B5EF4-FFF2-40B4-BE49-F238E27FC236}">
                    <a16:creationId xmlns:a16="http://schemas.microsoft.com/office/drawing/2014/main" id="{7203B4A9-19B8-9F4E-B790-91EFB23134E3}"/>
                  </a:ext>
                </a:extLst>
              </p:cNvPr>
              <p:cNvSpPr/>
              <p:nvPr/>
            </p:nvSpPr>
            <p:spPr>
              <a:xfrm>
                <a:off x="5492349" y="3437438"/>
                <a:ext cx="269400" cy="222746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8341" extrusionOk="0">
                    <a:moveTo>
                      <a:pt x="10088" y="1"/>
                    </a:moveTo>
                    <a:lnTo>
                      <a:pt x="3638" y="2111"/>
                    </a:lnTo>
                    <a:lnTo>
                      <a:pt x="0" y="4683"/>
                    </a:lnTo>
                    <a:lnTo>
                      <a:pt x="5506" y="8340"/>
                    </a:lnTo>
                    <a:cubicBezTo>
                      <a:pt x="7878" y="5708"/>
                      <a:pt x="9405" y="2875"/>
                      <a:pt x="10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62;p27">
                <a:extLst>
                  <a:ext uri="{FF2B5EF4-FFF2-40B4-BE49-F238E27FC236}">
                    <a16:creationId xmlns:a16="http://schemas.microsoft.com/office/drawing/2014/main" id="{DB8BCD61-3B74-6243-9D19-30DA14AE6F6E}"/>
                  </a:ext>
                </a:extLst>
              </p:cNvPr>
              <p:cNvSpPr/>
              <p:nvPr/>
            </p:nvSpPr>
            <p:spPr>
              <a:xfrm>
                <a:off x="4711014" y="3312939"/>
                <a:ext cx="660602" cy="374618"/>
              </a:xfrm>
              <a:custGeom>
                <a:avLst/>
                <a:gdLst/>
                <a:ahLst/>
                <a:cxnLst/>
                <a:rect l="l" t="t" r="r" b="b"/>
                <a:pathLst>
                  <a:path w="24737" h="14028" extrusionOk="0">
                    <a:moveTo>
                      <a:pt x="10630" y="1"/>
                    </a:moveTo>
                    <a:lnTo>
                      <a:pt x="7134" y="966"/>
                    </a:lnTo>
                    <a:lnTo>
                      <a:pt x="0" y="5708"/>
                    </a:lnTo>
                    <a:lnTo>
                      <a:pt x="18266" y="14027"/>
                    </a:lnTo>
                    <a:lnTo>
                      <a:pt x="24737" y="9245"/>
                    </a:lnTo>
                    <a:lnTo>
                      <a:pt x="106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63;p27">
                <a:extLst>
                  <a:ext uri="{FF2B5EF4-FFF2-40B4-BE49-F238E27FC236}">
                    <a16:creationId xmlns:a16="http://schemas.microsoft.com/office/drawing/2014/main" id="{2F5137BC-59BE-C248-8A7E-7C981D523434}"/>
                  </a:ext>
                </a:extLst>
              </p:cNvPr>
              <p:cNvSpPr/>
              <p:nvPr/>
            </p:nvSpPr>
            <p:spPr>
              <a:xfrm>
                <a:off x="4648765" y="3265725"/>
                <a:ext cx="775460" cy="455641"/>
              </a:xfrm>
              <a:custGeom>
                <a:avLst/>
                <a:gdLst/>
                <a:ahLst/>
                <a:cxnLst/>
                <a:rect l="l" t="t" r="r" b="b"/>
                <a:pathLst>
                  <a:path w="29038" h="17062" extrusionOk="0">
                    <a:moveTo>
                      <a:pt x="12961" y="1769"/>
                    </a:moveTo>
                    <a:lnTo>
                      <a:pt x="27068" y="11013"/>
                    </a:lnTo>
                    <a:lnTo>
                      <a:pt x="20597" y="15795"/>
                    </a:lnTo>
                    <a:lnTo>
                      <a:pt x="2331" y="7476"/>
                    </a:lnTo>
                    <a:lnTo>
                      <a:pt x="9465" y="2734"/>
                    </a:lnTo>
                    <a:lnTo>
                      <a:pt x="12961" y="1769"/>
                    </a:lnTo>
                    <a:close/>
                    <a:moveTo>
                      <a:pt x="12881" y="1"/>
                    </a:moveTo>
                    <a:lnTo>
                      <a:pt x="8098" y="1950"/>
                    </a:lnTo>
                    <a:lnTo>
                      <a:pt x="0" y="7516"/>
                    </a:lnTo>
                    <a:lnTo>
                      <a:pt x="20035" y="17061"/>
                    </a:lnTo>
                    <a:lnTo>
                      <a:pt x="29037" y="10711"/>
                    </a:lnTo>
                    <a:lnTo>
                      <a:pt x="128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64;p27">
                <a:extLst>
                  <a:ext uri="{FF2B5EF4-FFF2-40B4-BE49-F238E27FC236}">
                    <a16:creationId xmlns:a16="http://schemas.microsoft.com/office/drawing/2014/main" id="{FFFF22DA-E42A-C94B-B075-5FC739CEE935}"/>
                  </a:ext>
                </a:extLst>
              </p:cNvPr>
              <p:cNvSpPr/>
              <p:nvPr/>
            </p:nvSpPr>
            <p:spPr>
              <a:xfrm>
                <a:off x="3767607" y="3206173"/>
                <a:ext cx="854346" cy="535569"/>
              </a:xfrm>
              <a:custGeom>
                <a:avLst/>
                <a:gdLst/>
                <a:ahLst/>
                <a:cxnLst/>
                <a:rect l="l" t="t" r="r" b="b"/>
                <a:pathLst>
                  <a:path w="31992" h="20055" extrusionOk="0">
                    <a:moveTo>
                      <a:pt x="10992" y="0"/>
                    </a:moveTo>
                    <a:lnTo>
                      <a:pt x="0" y="7073"/>
                    </a:lnTo>
                    <a:lnTo>
                      <a:pt x="17302" y="20055"/>
                    </a:lnTo>
                    <a:lnTo>
                      <a:pt x="31991" y="9987"/>
                    </a:lnTo>
                    <a:lnTo>
                      <a:pt x="109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65;p27">
                <a:extLst>
                  <a:ext uri="{FF2B5EF4-FFF2-40B4-BE49-F238E27FC236}">
                    <a16:creationId xmlns:a16="http://schemas.microsoft.com/office/drawing/2014/main" id="{2EED34F5-63EA-994E-BB6B-EFA45752D056}"/>
                  </a:ext>
                </a:extLst>
              </p:cNvPr>
              <p:cNvSpPr/>
              <p:nvPr/>
            </p:nvSpPr>
            <p:spPr>
              <a:xfrm>
                <a:off x="5234219" y="3580203"/>
                <a:ext cx="385326" cy="247956"/>
              </a:xfrm>
              <a:custGeom>
                <a:avLst/>
                <a:gdLst/>
                <a:ahLst/>
                <a:cxnLst/>
                <a:rect l="l" t="t" r="r" b="b"/>
                <a:pathLst>
                  <a:path w="14429" h="9285" extrusionOk="0">
                    <a:moveTo>
                      <a:pt x="8742" y="0"/>
                    </a:moveTo>
                    <a:lnTo>
                      <a:pt x="1" y="6169"/>
                    </a:lnTo>
                    <a:lnTo>
                      <a:pt x="6532" y="9284"/>
                    </a:lnTo>
                    <a:lnTo>
                      <a:pt x="11415" y="6451"/>
                    </a:lnTo>
                    <a:cubicBezTo>
                      <a:pt x="12480" y="5627"/>
                      <a:pt x="13484" y="4743"/>
                      <a:pt x="14429" y="3778"/>
                    </a:cubicBezTo>
                    <a:lnTo>
                      <a:pt x="87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66;p27">
                <a:extLst>
                  <a:ext uri="{FF2B5EF4-FFF2-40B4-BE49-F238E27FC236}">
                    <a16:creationId xmlns:a16="http://schemas.microsoft.com/office/drawing/2014/main" id="{FBCCD883-33C0-0241-83BB-AA9719728599}"/>
                  </a:ext>
                </a:extLst>
              </p:cNvPr>
              <p:cNvSpPr/>
              <p:nvPr/>
            </p:nvSpPr>
            <p:spPr>
              <a:xfrm>
                <a:off x="4238763" y="3634922"/>
                <a:ext cx="366553" cy="218981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8200" extrusionOk="0">
                    <a:moveTo>
                      <a:pt x="6170" y="1"/>
                    </a:moveTo>
                    <a:lnTo>
                      <a:pt x="1" y="4221"/>
                    </a:lnTo>
                    <a:lnTo>
                      <a:pt x="8481" y="8200"/>
                    </a:lnTo>
                    <a:lnTo>
                      <a:pt x="13725" y="3397"/>
                    </a:lnTo>
                    <a:lnTo>
                      <a:pt x="61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67;p27">
                <a:extLst>
                  <a:ext uri="{FF2B5EF4-FFF2-40B4-BE49-F238E27FC236}">
                    <a16:creationId xmlns:a16="http://schemas.microsoft.com/office/drawing/2014/main" id="{B4CD19DE-126B-6E44-A26A-53548AEA4EFF}"/>
                  </a:ext>
                </a:extLst>
              </p:cNvPr>
              <p:cNvSpPr/>
              <p:nvPr/>
            </p:nvSpPr>
            <p:spPr>
              <a:xfrm>
                <a:off x="4428743" y="3477709"/>
                <a:ext cx="738420" cy="387997"/>
              </a:xfrm>
              <a:custGeom>
                <a:avLst/>
                <a:gdLst/>
                <a:ahLst/>
                <a:cxnLst/>
                <a:rect l="l" t="t" r="r" b="b"/>
                <a:pathLst>
                  <a:path w="27651" h="14529" extrusionOk="0">
                    <a:moveTo>
                      <a:pt x="7616" y="0"/>
                    </a:moveTo>
                    <a:lnTo>
                      <a:pt x="0" y="5225"/>
                    </a:lnTo>
                    <a:lnTo>
                      <a:pt x="20618" y="14529"/>
                    </a:lnTo>
                    <a:lnTo>
                      <a:pt x="27651" y="9545"/>
                    </a:lnTo>
                    <a:lnTo>
                      <a:pt x="7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68;p27">
                <a:extLst>
                  <a:ext uri="{FF2B5EF4-FFF2-40B4-BE49-F238E27FC236}">
                    <a16:creationId xmlns:a16="http://schemas.microsoft.com/office/drawing/2014/main" id="{A230D650-CA99-B84E-900A-FE1FD420C620}"/>
                  </a:ext>
                </a:extLst>
              </p:cNvPr>
              <p:cNvSpPr/>
              <p:nvPr/>
            </p:nvSpPr>
            <p:spPr>
              <a:xfrm>
                <a:off x="3455826" y="3412229"/>
                <a:ext cx="748087" cy="506060"/>
              </a:xfrm>
              <a:custGeom>
                <a:avLst/>
                <a:gdLst/>
                <a:ahLst/>
                <a:cxnLst/>
                <a:rect l="l" t="t" r="r" b="b"/>
                <a:pathLst>
                  <a:path w="28013" h="18950" extrusionOk="0">
                    <a:moveTo>
                      <a:pt x="10691" y="1"/>
                    </a:moveTo>
                    <a:lnTo>
                      <a:pt x="0" y="6893"/>
                    </a:lnTo>
                    <a:cubicBezTo>
                      <a:pt x="1407" y="8882"/>
                      <a:pt x="3075" y="10651"/>
                      <a:pt x="4963" y="12178"/>
                    </a:cubicBezTo>
                    <a:lnTo>
                      <a:pt x="19331" y="18950"/>
                    </a:lnTo>
                    <a:lnTo>
                      <a:pt x="28012" y="13002"/>
                    </a:lnTo>
                    <a:lnTo>
                      <a:pt x="10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69;p27">
                <a:extLst>
                  <a:ext uri="{FF2B5EF4-FFF2-40B4-BE49-F238E27FC236}">
                    <a16:creationId xmlns:a16="http://schemas.microsoft.com/office/drawing/2014/main" id="{C08ACB5C-CCDA-8D4A-8297-F5B9DBF4BE9E}"/>
                  </a:ext>
                </a:extLst>
              </p:cNvPr>
              <p:cNvSpPr/>
              <p:nvPr/>
            </p:nvSpPr>
            <p:spPr>
              <a:xfrm>
                <a:off x="4475423" y="3730445"/>
                <a:ext cx="478714" cy="272631"/>
              </a:xfrm>
              <a:custGeom>
                <a:avLst/>
                <a:gdLst/>
                <a:ahLst/>
                <a:cxnLst/>
                <a:rect l="l" t="t" r="r" b="b"/>
                <a:pathLst>
                  <a:path w="17926" h="10209" extrusionOk="0">
                    <a:moveTo>
                      <a:pt x="5245" y="1"/>
                    </a:moveTo>
                    <a:lnTo>
                      <a:pt x="0" y="4803"/>
                    </a:lnTo>
                    <a:lnTo>
                      <a:pt x="11555" y="10209"/>
                    </a:lnTo>
                    <a:lnTo>
                      <a:pt x="17925" y="5728"/>
                    </a:lnTo>
                    <a:lnTo>
                      <a:pt x="52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70;p27">
                <a:extLst>
                  <a:ext uri="{FF2B5EF4-FFF2-40B4-BE49-F238E27FC236}">
                    <a16:creationId xmlns:a16="http://schemas.microsoft.com/office/drawing/2014/main" id="{E313C762-079A-6E4B-85EE-200BA3184A16}"/>
                  </a:ext>
                </a:extLst>
              </p:cNvPr>
              <p:cNvSpPr/>
              <p:nvPr/>
            </p:nvSpPr>
            <p:spPr>
              <a:xfrm>
                <a:off x="3982262" y="3764788"/>
                <a:ext cx="777062" cy="266756"/>
              </a:xfrm>
              <a:custGeom>
                <a:avLst/>
                <a:gdLst/>
                <a:ahLst/>
                <a:cxnLst/>
                <a:rect l="l" t="t" r="r" b="b"/>
                <a:pathLst>
                  <a:path w="29098" h="9989" extrusionOk="0">
                    <a:moveTo>
                      <a:pt x="8661" y="1"/>
                    </a:moveTo>
                    <a:lnTo>
                      <a:pt x="0" y="5929"/>
                    </a:lnTo>
                    <a:lnTo>
                      <a:pt x="4300" y="7958"/>
                    </a:lnTo>
                    <a:cubicBezTo>
                      <a:pt x="5727" y="8300"/>
                      <a:pt x="7174" y="8622"/>
                      <a:pt x="8641" y="8883"/>
                    </a:cubicBezTo>
                    <a:lnTo>
                      <a:pt x="1688" y="5627"/>
                    </a:lnTo>
                    <a:lnTo>
                      <a:pt x="8541" y="1046"/>
                    </a:lnTo>
                    <a:lnTo>
                      <a:pt x="27269" y="9385"/>
                    </a:lnTo>
                    <a:lnTo>
                      <a:pt x="26224" y="9988"/>
                    </a:lnTo>
                    <a:cubicBezTo>
                      <a:pt x="27068" y="9948"/>
                      <a:pt x="27912" y="9888"/>
                      <a:pt x="28776" y="9827"/>
                    </a:cubicBezTo>
                    <a:lnTo>
                      <a:pt x="29098" y="9586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71;p27">
                <a:extLst>
                  <a:ext uri="{FF2B5EF4-FFF2-40B4-BE49-F238E27FC236}">
                    <a16:creationId xmlns:a16="http://schemas.microsoft.com/office/drawing/2014/main" id="{33EC29E7-1744-BD45-82BB-639D07EAEC57}"/>
                  </a:ext>
                </a:extLst>
              </p:cNvPr>
              <p:cNvSpPr/>
              <p:nvPr/>
            </p:nvSpPr>
            <p:spPr>
              <a:xfrm>
                <a:off x="5046403" y="2768798"/>
                <a:ext cx="377288" cy="220049"/>
              </a:xfrm>
              <a:custGeom>
                <a:avLst/>
                <a:gdLst/>
                <a:ahLst/>
                <a:cxnLst/>
                <a:rect l="l" t="t" r="r" b="b"/>
                <a:pathLst>
                  <a:path w="14128" h="8240" extrusionOk="0">
                    <a:moveTo>
                      <a:pt x="8018" y="1"/>
                    </a:moveTo>
                    <a:lnTo>
                      <a:pt x="0" y="4663"/>
                    </a:lnTo>
                    <a:lnTo>
                      <a:pt x="5366" y="8240"/>
                    </a:lnTo>
                    <a:lnTo>
                      <a:pt x="14127" y="2995"/>
                    </a:lnTo>
                    <a:lnTo>
                      <a:pt x="13946" y="2894"/>
                    </a:lnTo>
                    <a:cubicBezTo>
                      <a:pt x="12037" y="1789"/>
                      <a:pt x="10048" y="825"/>
                      <a:pt x="8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73;p27">
              <a:extLst>
                <a:ext uri="{FF2B5EF4-FFF2-40B4-BE49-F238E27FC236}">
                  <a16:creationId xmlns:a16="http://schemas.microsoft.com/office/drawing/2014/main" id="{1BBC0CA1-00DF-1F4D-A777-EF2E39A6D1B4}"/>
                </a:ext>
              </a:extLst>
            </p:cNvPr>
            <p:cNvGrpSpPr/>
            <p:nvPr/>
          </p:nvGrpSpPr>
          <p:grpSpPr>
            <a:xfrm>
              <a:off x="5212948" y="2382660"/>
              <a:ext cx="721275" cy="1031427"/>
              <a:chOff x="5212948" y="2382660"/>
              <a:chExt cx="721275" cy="1031427"/>
            </a:xfrm>
          </p:grpSpPr>
          <p:grpSp>
            <p:nvGrpSpPr>
              <p:cNvPr id="29" name="Google Shape;774;p27">
                <a:extLst>
                  <a:ext uri="{FF2B5EF4-FFF2-40B4-BE49-F238E27FC236}">
                    <a16:creationId xmlns:a16="http://schemas.microsoft.com/office/drawing/2014/main" id="{3A506E97-DC68-EA4E-8097-3EB7565090D2}"/>
                  </a:ext>
                </a:extLst>
              </p:cNvPr>
              <p:cNvGrpSpPr/>
              <p:nvPr/>
            </p:nvGrpSpPr>
            <p:grpSpPr>
              <a:xfrm>
                <a:off x="5212948" y="2382660"/>
                <a:ext cx="721275" cy="1031427"/>
                <a:chOff x="5172475" y="2169200"/>
                <a:chExt cx="675225" cy="965575"/>
              </a:xfrm>
            </p:grpSpPr>
            <p:sp>
              <p:nvSpPr>
                <p:cNvPr id="35" name="Google Shape;775;p27">
                  <a:extLst>
                    <a:ext uri="{FF2B5EF4-FFF2-40B4-BE49-F238E27FC236}">
                      <a16:creationId xmlns:a16="http://schemas.microsoft.com/office/drawing/2014/main" id="{374159D9-4B8B-6448-9126-322C67FB3C1F}"/>
                    </a:ext>
                  </a:extLst>
                </p:cNvPr>
                <p:cNvSpPr/>
                <p:nvPr/>
              </p:nvSpPr>
              <p:spPr>
                <a:xfrm>
                  <a:off x="5198100" y="2193300"/>
                  <a:ext cx="629000" cy="6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0" h="25160" extrusionOk="0">
                      <a:moveTo>
                        <a:pt x="12580" y="1"/>
                      </a:moveTo>
                      <a:cubicBezTo>
                        <a:pt x="5627" y="1"/>
                        <a:pt x="1" y="5628"/>
                        <a:pt x="1" y="12580"/>
                      </a:cubicBezTo>
                      <a:cubicBezTo>
                        <a:pt x="1" y="19533"/>
                        <a:pt x="5627" y="25160"/>
                        <a:pt x="12580" y="25160"/>
                      </a:cubicBezTo>
                      <a:cubicBezTo>
                        <a:pt x="19533" y="25160"/>
                        <a:pt x="25160" y="19533"/>
                        <a:pt x="25160" y="12580"/>
                      </a:cubicBezTo>
                      <a:cubicBezTo>
                        <a:pt x="25160" y="5628"/>
                        <a:pt x="19533" y="1"/>
                        <a:pt x="125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776;p27">
                  <a:extLst>
                    <a:ext uri="{FF2B5EF4-FFF2-40B4-BE49-F238E27FC236}">
                      <a16:creationId xmlns:a16="http://schemas.microsoft.com/office/drawing/2014/main" id="{E220D1DB-77CB-B84B-B086-F8E58343457B}"/>
                    </a:ext>
                  </a:extLst>
                </p:cNvPr>
                <p:cNvSpPr/>
                <p:nvPr/>
              </p:nvSpPr>
              <p:spPr>
                <a:xfrm>
                  <a:off x="5172475" y="2169200"/>
                  <a:ext cx="675225" cy="96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09" h="38623" extrusionOk="0">
                      <a:moveTo>
                        <a:pt x="13507" y="1592"/>
                      </a:moveTo>
                      <a:cubicBezTo>
                        <a:pt x="15042" y="1592"/>
                        <a:pt x="16590" y="1887"/>
                        <a:pt x="18066" y="2492"/>
                      </a:cubicBezTo>
                      <a:cubicBezTo>
                        <a:pt x="22527" y="4341"/>
                        <a:pt x="25421" y="8702"/>
                        <a:pt x="25421" y="13504"/>
                      </a:cubicBezTo>
                      <a:cubicBezTo>
                        <a:pt x="25421" y="20095"/>
                        <a:pt x="20096" y="25420"/>
                        <a:pt x="13505" y="25420"/>
                      </a:cubicBezTo>
                      <a:cubicBezTo>
                        <a:pt x="8682" y="25420"/>
                        <a:pt x="4341" y="22527"/>
                        <a:pt x="2493" y="18066"/>
                      </a:cubicBezTo>
                      <a:cubicBezTo>
                        <a:pt x="644" y="13625"/>
                        <a:pt x="1669" y="8480"/>
                        <a:pt x="5085" y="5084"/>
                      </a:cubicBezTo>
                      <a:cubicBezTo>
                        <a:pt x="7357" y="2799"/>
                        <a:pt x="10404" y="1592"/>
                        <a:pt x="13507" y="1592"/>
                      </a:cubicBezTo>
                      <a:close/>
                      <a:moveTo>
                        <a:pt x="13505" y="0"/>
                      </a:moveTo>
                      <a:cubicBezTo>
                        <a:pt x="6049" y="0"/>
                        <a:pt x="1" y="6049"/>
                        <a:pt x="1" y="13504"/>
                      </a:cubicBezTo>
                      <a:cubicBezTo>
                        <a:pt x="1" y="20980"/>
                        <a:pt x="13505" y="38623"/>
                        <a:pt x="13505" y="38623"/>
                      </a:cubicBezTo>
                      <a:cubicBezTo>
                        <a:pt x="13505" y="38623"/>
                        <a:pt x="27008" y="20959"/>
                        <a:pt x="27008" y="13504"/>
                      </a:cubicBezTo>
                      <a:cubicBezTo>
                        <a:pt x="27008" y="6049"/>
                        <a:pt x="20960" y="0"/>
                        <a:pt x="13505" y="0"/>
                      </a:cubicBezTo>
                      <a:close/>
                    </a:path>
                  </a:pathLst>
                </a:custGeom>
                <a:solidFill>
                  <a:schemeClr val="accent4">
                    <a:alpha val="7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777;p27">
                <a:extLst>
                  <a:ext uri="{FF2B5EF4-FFF2-40B4-BE49-F238E27FC236}">
                    <a16:creationId xmlns:a16="http://schemas.microsoft.com/office/drawing/2014/main" id="{D1D16D0E-4FC4-4645-9AFE-52A41D9A75FF}"/>
                  </a:ext>
                </a:extLst>
              </p:cNvPr>
              <p:cNvGrpSpPr/>
              <p:nvPr/>
            </p:nvGrpSpPr>
            <p:grpSpPr>
              <a:xfrm>
                <a:off x="5349241" y="2528502"/>
                <a:ext cx="450273" cy="393445"/>
                <a:chOff x="570675" y="2715750"/>
                <a:chExt cx="421525" cy="368325"/>
              </a:xfrm>
            </p:grpSpPr>
            <p:sp>
              <p:nvSpPr>
                <p:cNvPr id="31" name="Google Shape;778;p27">
                  <a:extLst>
                    <a:ext uri="{FF2B5EF4-FFF2-40B4-BE49-F238E27FC236}">
                      <a16:creationId xmlns:a16="http://schemas.microsoft.com/office/drawing/2014/main" id="{52B27487-248E-9446-99C7-619A699D4076}"/>
                    </a:ext>
                  </a:extLst>
                </p:cNvPr>
                <p:cNvSpPr/>
                <p:nvPr/>
              </p:nvSpPr>
              <p:spPr>
                <a:xfrm>
                  <a:off x="570675" y="2856475"/>
                  <a:ext cx="421525" cy="22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1" h="9104" extrusionOk="0">
                      <a:moveTo>
                        <a:pt x="15204" y="2108"/>
                      </a:moveTo>
                      <a:cubicBezTo>
                        <a:pt x="15427" y="2108"/>
                        <a:pt x="15635" y="2147"/>
                        <a:pt x="15795" y="2251"/>
                      </a:cubicBezTo>
                      <a:cubicBezTo>
                        <a:pt x="16057" y="2412"/>
                        <a:pt x="16157" y="2714"/>
                        <a:pt x="16157" y="3156"/>
                      </a:cubicBezTo>
                      <a:cubicBezTo>
                        <a:pt x="16157" y="4321"/>
                        <a:pt x="14228" y="5105"/>
                        <a:pt x="12942" y="5467"/>
                      </a:cubicBezTo>
                      <a:cubicBezTo>
                        <a:pt x="13545" y="4522"/>
                        <a:pt x="13927" y="3457"/>
                        <a:pt x="14027" y="2352"/>
                      </a:cubicBezTo>
                      <a:cubicBezTo>
                        <a:pt x="14316" y="2247"/>
                        <a:pt x="14785" y="2108"/>
                        <a:pt x="15204" y="2108"/>
                      </a:cubicBezTo>
                      <a:close/>
                      <a:moveTo>
                        <a:pt x="13002" y="704"/>
                      </a:moveTo>
                      <a:cubicBezTo>
                        <a:pt x="13183" y="704"/>
                        <a:pt x="13344" y="845"/>
                        <a:pt x="13344" y="1046"/>
                      </a:cubicBezTo>
                      <a:lnTo>
                        <a:pt x="13344" y="1749"/>
                      </a:lnTo>
                      <a:cubicBezTo>
                        <a:pt x="13364" y="3236"/>
                        <a:pt x="12801" y="4663"/>
                        <a:pt x="11817" y="5748"/>
                      </a:cubicBezTo>
                      <a:lnTo>
                        <a:pt x="11776" y="5788"/>
                      </a:lnTo>
                      <a:cubicBezTo>
                        <a:pt x="11334" y="6291"/>
                        <a:pt x="10792" y="6692"/>
                        <a:pt x="10189" y="7014"/>
                      </a:cubicBezTo>
                      <a:lnTo>
                        <a:pt x="5989" y="7014"/>
                      </a:lnTo>
                      <a:cubicBezTo>
                        <a:pt x="4040" y="5989"/>
                        <a:pt x="2814" y="3960"/>
                        <a:pt x="2834" y="1749"/>
                      </a:cubicBezTo>
                      <a:lnTo>
                        <a:pt x="2834" y="1046"/>
                      </a:lnTo>
                      <a:cubicBezTo>
                        <a:pt x="2834" y="845"/>
                        <a:pt x="2995" y="704"/>
                        <a:pt x="3176" y="704"/>
                      </a:cubicBezTo>
                      <a:close/>
                      <a:moveTo>
                        <a:pt x="14951" y="7717"/>
                      </a:moveTo>
                      <a:lnTo>
                        <a:pt x="14771" y="7918"/>
                      </a:lnTo>
                      <a:cubicBezTo>
                        <a:pt x="14429" y="8240"/>
                        <a:pt x="13987" y="8421"/>
                        <a:pt x="13525" y="8421"/>
                      </a:cubicBezTo>
                      <a:lnTo>
                        <a:pt x="2653" y="8421"/>
                      </a:lnTo>
                      <a:cubicBezTo>
                        <a:pt x="2191" y="8421"/>
                        <a:pt x="1749" y="8240"/>
                        <a:pt x="1407" y="7918"/>
                      </a:cubicBezTo>
                      <a:lnTo>
                        <a:pt x="1227" y="7717"/>
                      </a:lnTo>
                      <a:close/>
                      <a:moveTo>
                        <a:pt x="3176" y="1"/>
                      </a:moveTo>
                      <a:cubicBezTo>
                        <a:pt x="2593" y="1"/>
                        <a:pt x="2131" y="463"/>
                        <a:pt x="2131" y="1046"/>
                      </a:cubicBezTo>
                      <a:lnTo>
                        <a:pt x="2131" y="1749"/>
                      </a:lnTo>
                      <a:cubicBezTo>
                        <a:pt x="2131" y="3799"/>
                        <a:pt x="3075" y="5748"/>
                        <a:pt x="4703" y="7014"/>
                      </a:cubicBezTo>
                      <a:lnTo>
                        <a:pt x="383" y="7014"/>
                      </a:lnTo>
                      <a:cubicBezTo>
                        <a:pt x="242" y="7014"/>
                        <a:pt x="101" y="7094"/>
                        <a:pt x="61" y="7235"/>
                      </a:cubicBezTo>
                      <a:cubicBezTo>
                        <a:pt x="1" y="7356"/>
                        <a:pt x="21" y="7516"/>
                        <a:pt x="121" y="7617"/>
                      </a:cubicBezTo>
                      <a:lnTo>
                        <a:pt x="905" y="8400"/>
                      </a:lnTo>
                      <a:cubicBezTo>
                        <a:pt x="1367" y="8863"/>
                        <a:pt x="1990" y="9104"/>
                        <a:pt x="2653" y="9104"/>
                      </a:cubicBezTo>
                      <a:lnTo>
                        <a:pt x="13525" y="9104"/>
                      </a:lnTo>
                      <a:cubicBezTo>
                        <a:pt x="14188" y="9104"/>
                        <a:pt x="14811" y="8863"/>
                        <a:pt x="15273" y="8400"/>
                      </a:cubicBezTo>
                      <a:lnTo>
                        <a:pt x="16057" y="7617"/>
                      </a:lnTo>
                      <a:cubicBezTo>
                        <a:pt x="16278" y="7376"/>
                        <a:pt x="16117" y="7014"/>
                        <a:pt x="15795" y="7014"/>
                      </a:cubicBezTo>
                      <a:lnTo>
                        <a:pt x="11475" y="7014"/>
                      </a:lnTo>
                      <a:cubicBezTo>
                        <a:pt x="11756" y="6793"/>
                        <a:pt x="11998" y="6572"/>
                        <a:pt x="12239" y="6331"/>
                      </a:cubicBezTo>
                      <a:lnTo>
                        <a:pt x="12359" y="6311"/>
                      </a:lnTo>
                      <a:cubicBezTo>
                        <a:pt x="12540" y="6270"/>
                        <a:pt x="16861" y="5426"/>
                        <a:pt x="16861" y="3156"/>
                      </a:cubicBezTo>
                      <a:cubicBezTo>
                        <a:pt x="16861" y="2452"/>
                        <a:pt x="16619" y="1950"/>
                        <a:pt x="16177" y="1649"/>
                      </a:cubicBezTo>
                      <a:cubicBezTo>
                        <a:pt x="15886" y="1458"/>
                        <a:pt x="15538" y="1390"/>
                        <a:pt x="15192" y="1390"/>
                      </a:cubicBezTo>
                      <a:cubicBezTo>
                        <a:pt x="14772" y="1390"/>
                        <a:pt x="14355" y="1489"/>
                        <a:pt x="14047" y="1588"/>
                      </a:cubicBezTo>
                      <a:lnTo>
                        <a:pt x="14047" y="1046"/>
                      </a:lnTo>
                      <a:cubicBezTo>
                        <a:pt x="14047" y="463"/>
                        <a:pt x="13585" y="1"/>
                        <a:pt x="1300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779;p27">
                  <a:extLst>
                    <a:ext uri="{FF2B5EF4-FFF2-40B4-BE49-F238E27FC236}">
                      <a16:creationId xmlns:a16="http://schemas.microsoft.com/office/drawing/2014/main" id="{11D7BD3D-F46E-2546-A840-72B6196C8B03}"/>
                    </a:ext>
                  </a:extLst>
                </p:cNvPr>
                <p:cNvSpPr/>
                <p:nvPr/>
              </p:nvSpPr>
              <p:spPr>
                <a:xfrm>
                  <a:off x="813325" y="2716400"/>
                  <a:ext cx="41725" cy="1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4901" extrusionOk="0">
                      <a:moveTo>
                        <a:pt x="831" y="0"/>
                      </a:moveTo>
                      <a:cubicBezTo>
                        <a:pt x="752" y="0"/>
                        <a:pt x="672" y="26"/>
                        <a:pt x="604" y="78"/>
                      </a:cubicBezTo>
                      <a:cubicBezTo>
                        <a:pt x="443" y="198"/>
                        <a:pt x="423" y="419"/>
                        <a:pt x="543" y="580"/>
                      </a:cubicBezTo>
                      <a:cubicBezTo>
                        <a:pt x="905" y="1082"/>
                        <a:pt x="905" y="1746"/>
                        <a:pt x="543" y="2248"/>
                      </a:cubicBezTo>
                      <a:cubicBezTo>
                        <a:pt x="1" y="2991"/>
                        <a:pt x="1" y="4016"/>
                        <a:pt x="563" y="4760"/>
                      </a:cubicBezTo>
                      <a:cubicBezTo>
                        <a:pt x="624" y="4860"/>
                        <a:pt x="724" y="4900"/>
                        <a:pt x="845" y="4900"/>
                      </a:cubicBezTo>
                      <a:cubicBezTo>
                        <a:pt x="1126" y="4880"/>
                        <a:pt x="1267" y="4559"/>
                        <a:pt x="1106" y="4338"/>
                      </a:cubicBezTo>
                      <a:cubicBezTo>
                        <a:pt x="744" y="3835"/>
                        <a:pt x="744" y="3172"/>
                        <a:pt x="1106" y="2670"/>
                      </a:cubicBezTo>
                      <a:cubicBezTo>
                        <a:pt x="1669" y="1926"/>
                        <a:pt x="1669" y="882"/>
                        <a:pt x="1106" y="138"/>
                      </a:cubicBezTo>
                      <a:cubicBezTo>
                        <a:pt x="1037" y="46"/>
                        <a:pt x="93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780;p27">
                  <a:extLst>
                    <a:ext uri="{FF2B5EF4-FFF2-40B4-BE49-F238E27FC236}">
                      <a16:creationId xmlns:a16="http://schemas.microsoft.com/office/drawing/2014/main" id="{AD4E444C-E12E-8B40-811A-9205715C0AB7}"/>
                    </a:ext>
                  </a:extLst>
                </p:cNvPr>
                <p:cNvSpPr/>
                <p:nvPr/>
              </p:nvSpPr>
              <p:spPr>
                <a:xfrm>
                  <a:off x="760575" y="2715750"/>
                  <a:ext cx="42225" cy="1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4933" extrusionOk="0">
                      <a:moveTo>
                        <a:pt x="853" y="1"/>
                      </a:moveTo>
                      <a:cubicBezTo>
                        <a:pt x="587" y="1"/>
                        <a:pt x="342" y="325"/>
                        <a:pt x="563" y="606"/>
                      </a:cubicBezTo>
                      <a:cubicBezTo>
                        <a:pt x="925" y="1088"/>
                        <a:pt x="925" y="1772"/>
                        <a:pt x="563" y="2274"/>
                      </a:cubicBezTo>
                      <a:cubicBezTo>
                        <a:pt x="1" y="3017"/>
                        <a:pt x="1" y="4042"/>
                        <a:pt x="563" y="4786"/>
                      </a:cubicBezTo>
                      <a:cubicBezTo>
                        <a:pt x="634" y="4879"/>
                        <a:pt x="745" y="4932"/>
                        <a:pt x="853" y="4932"/>
                      </a:cubicBezTo>
                      <a:cubicBezTo>
                        <a:pt x="931" y="4932"/>
                        <a:pt x="1007" y="4905"/>
                        <a:pt x="1066" y="4846"/>
                      </a:cubicBezTo>
                      <a:cubicBezTo>
                        <a:pt x="1227" y="4726"/>
                        <a:pt x="1247" y="4505"/>
                        <a:pt x="1126" y="4344"/>
                      </a:cubicBezTo>
                      <a:cubicBezTo>
                        <a:pt x="764" y="3841"/>
                        <a:pt x="764" y="3178"/>
                        <a:pt x="1126" y="2676"/>
                      </a:cubicBezTo>
                      <a:cubicBezTo>
                        <a:pt x="1689" y="1932"/>
                        <a:pt x="1689" y="887"/>
                        <a:pt x="1126" y="144"/>
                      </a:cubicBezTo>
                      <a:cubicBezTo>
                        <a:pt x="1046" y="43"/>
                        <a:pt x="948" y="1"/>
                        <a:pt x="85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781;p27">
                  <a:extLst>
                    <a:ext uri="{FF2B5EF4-FFF2-40B4-BE49-F238E27FC236}">
                      <a16:creationId xmlns:a16="http://schemas.microsoft.com/office/drawing/2014/main" id="{BD0FB698-4B53-D447-8A96-69EBF39D7427}"/>
                    </a:ext>
                  </a:extLst>
                </p:cNvPr>
                <p:cNvSpPr/>
                <p:nvPr/>
              </p:nvSpPr>
              <p:spPr>
                <a:xfrm>
                  <a:off x="708325" y="2716400"/>
                  <a:ext cx="41725" cy="12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4925" extrusionOk="0">
                      <a:moveTo>
                        <a:pt x="823" y="0"/>
                      </a:moveTo>
                      <a:cubicBezTo>
                        <a:pt x="743" y="0"/>
                        <a:pt x="664" y="26"/>
                        <a:pt x="604" y="78"/>
                      </a:cubicBezTo>
                      <a:cubicBezTo>
                        <a:pt x="443" y="198"/>
                        <a:pt x="423" y="419"/>
                        <a:pt x="564" y="580"/>
                      </a:cubicBezTo>
                      <a:cubicBezTo>
                        <a:pt x="925" y="1062"/>
                        <a:pt x="925" y="1746"/>
                        <a:pt x="564" y="2248"/>
                      </a:cubicBezTo>
                      <a:cubicBezTo>
                        <a:pt x="1" y="2991"/>
                        <a:pt x="1" y="4016"/>
                        <a:pt x="564" y="4760"/>
                      </a:cubicBezTo>
                      <a:cubicBezTo>
                        <a:pt x="636" y="4877"/>
                        <a:pt x="736" y="4924"/>
                        <a:pt x="835" y="4924"/>
                      </a:cubicBezTo>
                      <a:cubicBezTo>
                        <a:pt x="1096" y="4924"/>
                        <a:pt x="1353" y="4599"/>
                        <a:pt x="1106" y="4338"/>
                      </a:cubicBezTo>
                      <a:cubicBezTo>
                        <a:pt x="744" y="3835"/>
                        <a:pt x="744" y="3172"/>
                        <a:pt x="1106" y="2670"/>
                      </a:cubicBezTo>
                      <a:cubicBezTo>
                        <a:pt x="1669" y="1926"/>
                        <a:pt x="1669" y="882"/>
                        <a:pt x="1106" y="138"/>
                      </a:cubicBezTo>
                      <a:cubicBezTo>
                        <a:pt x="1037" y="46"/>
                        <a:pt x="929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" name="Google Shape;786;p27">
              <a:extLst>
                <a:ext uri="{FF2B5EF4-FFF2-40B4-BE49-F238E27FC236}">
                  <a16:creationId xmlns:a16="http://schemas.microsoft.com/office/drawing/2014/main" id="{695927DD-63D0-6D4C-BFA5-7F35F263982B}"/>
                </a:ext>
              </a:extLst>
            </p:cNvPr>
            <p:cNvSpPr/>
            <p:nvPr/>
          </p:nvSpPr>
          <p:spPr>
            <a:xfrm>
              <a:off x="4045061" y="1188959"/>
              <a:ext cx="1416712" cy="2025807"/>
            </a:xfrm>
            <a:custGeom>
              <a:avLst/>
              <a:gdLst/>
              <a:ahLst/>
              <a:cxnLst/>
              <a:rect l="l" t="t" r="r" b="b"/>
              <a:pathLst>
                <a:path w="46179" h="66033" extrusionOk="0">
                  <a:moveTo>
                    <a:pt x="23103" y="10458"/>
                  </a:moveTo>
                  <a:cubicBezTo>
                    <a:pt x="24724" y="10458"/>
                    <a:pt x="26358" y="10770"/>
                    <a:pt x="27912" y="11415"/>
                  </a:cubicBezTo>
                  <a:cubicBezTo>
                    <a:pt x="32635" y="13384"/>
                    <a:pt x="35709" y="17986"/>
                    <a:pt x="35689" y="23090"/>
                  </a:cubicBezTo>
                  <a:cubicBezTo>
                    <a:pt x="35689" y="30043"/>
                    <a:pt x="30042" y="35689"/>
                    <a:pt x="23089" y="35689"/>
                  </a:cubicBezTo>
                  <a:cubicBezTo>
                    <a:pt x="17985" y="35689"/>
                    <a:pt x="13384" y="32615"/>
                    <a:pt x="11434" y="27892"/>
                  </a:cubicBezTo>
                  <a:cubicBezTo>
                    <a:pt x="9485" y="23190"/>
                    <a:pt x="10550" y="17765"/>
                    <a:pt x="14167" y="14148"/>
                  </a:cubicBezTo>
                  <a:cubicBezTo>
                    <a:pt x="16589" y="11740"/>
                    <a:pt x="19820" y="10458"/>
                    <a:pt x="23103" y="10458"/>
                  </a:cubicBezTo>
                  <a:close/>
                  <a:moveTo>
                    <a:pt x="23052" y="1"/>
                  </a:moveTo>
                  <a:cubicBezTo>
                    <a:pt x="10309" y="1"/>
                    <a:pt x="0" y="10342"/>
                    <a:pt x="0" y="23090"/>
                  </a:cubicBezTo>
                  <a:cubicBezTo>
                    <a:pt x="0" y="35830"/>
                    <a:pt x="23089" y="66033"/>
                    <a:pt x="23089" y="66033"/>
                  </a:cubicBezTo>
                  <a:cubicBezTo>
                    <a:pt x="23089" y="66033"/>
                    <a:pt x="46158" y="35830"/>
                    <a:pt x="46158" y="23090"/>
                  </a:cubicBezTo>
                  <a:cubicBezTo>
                    <a:pt x="46178" y="10342"/>
                    <a:pt x="35850" y="1"/>
                    <a:pt x="23126" y="1"/>
                  </a:cubicBezTo>
                  <a:cubicBezTo>
                    <a:pt x="23114" y="1"/>
                    <a:pt x="23102" y="1"/>
                    <a:pt x="23089" y="1"/>
                  </a:cubicBezTo>
                  <a:cubicBezTo>
                    <a:pt x="23077" y="1"/>
                    <a:pt x="23065" y="1"/>
                    <a:pt x="23052" y="1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" name="Google Shape;791;p27">
              <a:extLst>
                <a:ext uri="{FF2B5EF4-FFF2-40B4-BE49-F238E27FC236}">
                  <a16:creationId xmlns:a16="http://schemas.microsoft.com/office/drawing/2014/main" id="{89A31200-334E-6C41-B4F3-C8E78389AE8A}"/>
                </a:ext>
              </a:extLst>
            </p:cNvPr>
            <p:cNvGrpSpPr/>
            <p:nvPr/>
          </p:nvGrpSpPr>
          <p:grpSpPr>
            <a:xfrm>
              <a:off x="3201188" y="2068251"/>
              <a:ext cx="721275" cy="1031427"/>
              <a:chOff x="3201188" y="2068251"/>
              <a:chExt cx="721275" cy="1031427"/>
            </a:xfrm>
          </p:grpSpPr>
          <p:grpSp>
            <p:nvGrpSpPr>
              <p:cNvPr id="17" name="Google Shape;792;p27">
                <a:extLst>
                  <a:ext uri="{FF2B5EF4-FFF2-40B4-BE49-F238E27FC236}">
                    <a16:creationId xmlns:a16="http://schemas.microsoft.com/office/drawing/2014/main" id="{9C332E5A-3B6B-E844-A35A-3FEA1D9B2456}"/>
                  </a:ext>
                </a:extLst>
              </p:cNvPr>
              <p:cNvGrpSpPr/>
              <p:nvPr/>
            </p:nvGrpSpPr>
            <p:grpSpPr>
              <a:xfrm>
                <a:off x="3201188" y="2068251"/>
                <a:ext cx="721275" cy="1031427"/>
                <a:chOff x="3285700" y="1883288"/>
                <a:chExt cx="675225" cy="965575"/>
              </a:xfrm>
            </p:grpSpPr>
            <p:sp>
              <p:nvSpPr>
                <p:cNvPr id="27" name="Google Shape;793;p27">
                  <a:extLst>
                    <a:ext uri="{FF2B5EF4-FFF2-40B4-BE49-F238E27FC236}">
                      <a16:creationId xmlns:a16="http://schemas.microsoft.com/office/drawing/2014/main" id="{793DD245-5BC4-AE42-A173-FC9E51D5BD6D}"/>
                    </a:ext>
                  </a:extLst>
                </p:cNvPr>
                <p:cNvSpPr/>
                <p:nvPr/>
              </p:nvSpPr>
              <p:spPr>
                <a:xfrm>
                  <a:off x="3310825" y="1907388"/>
                  <a:ext cx="629000" cy="6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0" h="25160" extrusionOk="0">
                      <a:moveTo>
                        <a:pt x="12580" y="1"/>
                      </a:moveTo>
                      <a:cubicBezTo>
                        <a:pt x="5647" y="1"/>
                        <a:pt x="1" y="5628"/>
                        <a:pt x="1" y="12580"/>
                      </a:cubicBezTo>
                      <a:cubicBezTo>
                        <a:pt x="1" y="19533"/>
                        <a:pt x="5647" y="25160"/>
                        <a:pt x="12580" y="25160"/>
                      </a:cubicBezTo>
                      <a:cubicBezTo>
                        <a:pt x="19533" y="25160"/>
                        <a:pt x="25160" y="19533"/>
                        <a:pt x="25160" y="12580"/>
                      </a:cubicBezTo>
                      <a:cubicBezTo>
                        <a:pt x="25160" y="5628"/>
                        <a:pt x="19533" y="1"/>
                        <a:pt x="125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794;p27">
                  <a:extLst>
                    <a:ext uri="{FF2B5EF4-FFF2-40B4-BE49-F238E27FC236}">
                      <a16:creationId xmlns:a16="http://schemas.microsoft.com/office/drawing/2014/main" id="{954839E7-E3A3-034B-A42C-6ED684A9898D}"/>
                    </a:ext>
                  </a:extLst>
                </p:cNvPr>
                <p:cNvSpPr/>
                <p:nvPr/>
              </p:nvSpPr>
              <p:spPr>
                <a:xfrm>
                  <a:off x="3285700" y="1883288"/>
                  <a:ext cx="675225" cy="96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09" h="38623" extrusionOk="0">
                      <a:moveTo>
                        <a:pt x="13507" y="1592"/>
                      </a:moveTo>
                      <a:cubicBezTo>
                        <a:pt x="15042" y="1592"/>
                        <a:pt x="16590" y="1887"/>
                        <a:pt x="18066" y="2492"/>
                      </a:cubicBezTo>
                      <a:cubicBezTo>
                        <a:pt x="22507" y="4341"/>
                        <a:pt x="25421" y="8702"/>
                        <a:pt x="25421" y="13504"/>
                      </a:cubicBezTo>
                      <a:cubicBezTo>
                        <a:pt x="25421" y="20095"/>
                        <a:pt x="20076" y="25420"/>
                        <a:pt x="13505" y="25420"/>
                      </a:cubicBezTo>
                      <a:cubicBezTo>
                        <a:pt x="8682" y="25420"/>
                        <a:pt x="4321" y="22527"/>
                        <a:pt x="2493" y="18066"/>
                      </a:cubicBezTo>
                      <a:cubicBezTo>
                        <a:pt x="644" y="13625"/>
                        <a:pt x="1669" y="8480"/>
                        <a:pt x="5065" y="5084"/>
                      </a:cubicBezTo>
                      <a:cubicBezTo>
                        <a:pt x="7351" y="2799"/>
                        <a:pt x="10401" y="1592"/>
                        <a:pt x="13507" y="1592"/>
                      </a:cubicBezTo>
                      <a:close/>
                      <a:moveTo>
                        <a:pt x="13505" y="0"/>
                      </a:moveTo>
                      <a:cubicBezTo>
                        <a:pt x="6029" y="0"/>
                        <a:pt x="1" y="6049"/>
                        <a:pt x="1" y="13504"/>
                      </a:cubicBezTo>
                      <a:cubicBezTo>
                        <a:pt x="1" y="20980"/>
                        <a:pt x="13505" y="38623"/>
                        <a:pt x="13505" y="38623"/>
                      </a:cubicBezTo>
                      <a:cubicBezTo>
                        <a:pt x="13505" y="38623"/>
                        <a:pt x="27008" y="20959"/>
                        <a:pt x="27008" y="13504"/>
                      </a:cubicBezTo>
                      <a:cubicBezTo>
                        <a:pt x="27008" y="6049"/>
                        <a:pt x="20960" y="0"/>
                        <a:pt x="13505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7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795;p27">
                <a:extLst>
                  <a:ext uri="{FF2B5EF4-FFF2-40B4-BE49-F238E27FC236}">
                    <a16:creationId xmlns:a16="http://schemas.microsoft.com/office/drawing/2014/main" id="{ABD4F04A-8591-7C49-8347-5D9443A963C2}"/>
                  </a:ext>
                </a:extLst>
              </p:cNvPr>
              <p:cNvGrpSpPr/>
              <p:nvPr/>
            </p:nvGrpSpPr>
            <p:grpSpPr>
              <a:xfrm>
                <a:off x="3323782" y="2175821"/>
                <a:ext cx="476801" cy="421285"/>
                <a:chOff x="1298625" y="2667850"/>
                <a:chExt cx="459700" cy="406175"/>
              </a:xfrm>
            </p:grpSpPr>
            <p:sp>
              <p:nvSpPr>
                <p:cNvPr id="19" name="Google Shape;796;p27">
                  <a:extLst>
                    <a:ext uri="{FF2B5EF4-FFF2-40B4-BE49-F238E27FC236}">
                      <a16:creationId xmlns:a16="http://schemas.microsoft.com/office/drawing/2014/main" id="{9532112A-20D1-9B47-94E3-1D80DB968D79}"/>
                    </a:ext>
                  </a:extLst>
                </p:cNvPr>
                <p:cNvSpPr/>
                <p:nvPr/>
              </p:nvSpPr>
              <p:spPr>
                <a:xfrm>
                  <a:off x="1298625" y="2667850"/>
                  <a:ext cx="459700" cy="4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8" h="16247" extrusionOk="0">
                      <a:moveTo>
                        <a:pt x="10731" y="754"/>
                      </a:moveTo>
                      <a:lnTo>
                        <a:pt x="11676" y="1718"/>
                      </a:lnTo>
                      <a:cubicBezTo>
                        <a:pt x="10721" y="3055"/>
                        <a:pt x="11832" y="4630"/>
                        <a:pt x="13174" y="4630"/>
                      </a:cubicBezTo>
                      <a:cubicBezTo>
                        <a:pt x="13527" y="4630"/>
                        <a:pt x="13896" y="4521"/>
                        <a:pt x="14248" y="4270"/>
                      </a:cubicBezTo>
                      <a:lnTo>
                        <a:pt x="15494" y="5536"/>
                      </a:lnTo>
                      <a:lnTo>
                        <a:pt x="13343" y="7666"/>
                      </a:lnTo>
                      <a:lnTo>
                        <a:pt x="12379" y="7666"/>
                      </a:lnTo>
                      <a:lnTo>
                        <a:pt x="13082" y="6963"/>
                      </a:lnTo>
                      <a:cubicBezTo>
                        <a:pt x="13203" y="6842"/>
                        <a:pt x="13203" y="6662"/>
                        <a:pt x="13082" y="6541"/>
                      </a:cubicBezTo>
                      <a:lnTo>
                        <a:pt x="9706" y="3165"/>
                      </a:lnTo>
                      <a:cubicBezTo>
                        <a:pt x="9646" y="3105"/>
                        <a:pt x="9566" y="3075"/>
                        <a:pt x="9485" y="3075"/>
                      </a:cubicBezTo>
                      <a:cubicBezTo>
                        <a:pt x="9405" y="3075"/>
                        <a:pt x="9324" y="3105"/>
                        <a:pt x="9264" y="3165"/>
                      </a:cubicBezTo>
                      <a:lnTo>
                        <a:pt x="4763" y="7666"/>
                      </a:lnTo>
                      <a:lnTo>
                        <a:pt x="3798" y="7666"/>
                      </a:lnTo>
                      <a:lnTo>
                        <a:pt x="10731" y="754"/>
                      </a:lnTo>
                      <a:close/>
                      <a:moveTo>
                        <a:pt x="9505" y="3828"/>
                      </a:moveTo>
                      <a:lnTo>
                        <a:pt x="12439" y="6762"/>
                      </a:lnTo>
                      <a:lnTo>
                        <a:pt x="11515" y="7686"/>
                      </a:lnTo>
                      <a:lnTo>
                        <a:pt x="5647" y="7686"/>
                      </a:lnTo>
                      <a:lnTo>
                        <a:pt x="9505" y="3828"/>
                      </a:lnTo>
                      <a:close/>
                      <a:moveTo>
                        <a:pt x="17784" y="8289"/>
                      </a:moveTo>
                      <a:lnTo>
                        <a:pt x="17784" y="10158"/>
                      </a:lnTo>
                      <a:cubicBezTo>
                        <a:pt x="16780" y="10319"/>
                        <a:pt x="16096" y="11263"/>
                        <a:pt x="16257" y="12268"/>
                      </a:cubicBezTo>
                      <a:cubicBezTo>
                        <a:pt x="16398" y="13052"/>
                        <a:pt x="17001" y="13655"/>
                        <a:pt x="17764" y="13775"/>
                      </a:cubicBezTo>
                      <a:lnTo>
                        <a:pt x="17764" y="15644"/>
                      </a:lnTo>
                      <a:lnTo>
                        <a:pt x="15313" y="15644"/>
                      </a:lnTo>
                      <a:lnTo>
                        <a:pt x="15313" y="14418"/>
                      </a:lnTo>
                      <a:lnTo>
                        <a:pt x="14710" y="14418"/>
                      </a:lnTo>
                      <a:lnTo>
                        <a:pt x="14710" y="15644"/>
                      </a:lnTo>
                      <a:lnTo>
                        <a:pt x="3678" y="15644"/>
                      </a:lnTo>
                      <a:lnTo>
                        <a:pt x="3678" y="15323"/>
                      </a:lnTo>
                      <a:lnTo>
                        <a:pt x="3055" y="15323"/>
                      </a:lnTo>
                      <a:lnTo>
                        <a:pt x="3055" y="15624"/>
                      </a:lnTo>
                      <a:lnTo>
                        <a:pt x="603" y="15624"/>
                      </a:lnTo>
                      <a:lnTo>
                        <a:pt x="603" y="13775"/>
                      </a:lnTo>
                      <a:cubicBezTo>
                        <a:pt x="2653" y="13414"/>
                        <a:pt x="2653" y="10480"/>
                        <a:pt x="603" y="10138"/>
                      </a:cubicBezTo>
                      <a:lnTo>
                        <a:pt x="603" y="8289"/>
                      </a:lnTo>
                      <a:lnTo>
                        <a:pt x="3055" y="8289"/>
                      </a:lnTo>
                      <a:lnTo>
                        <a:pt x="3055" y="9214"/>
                      </a:lnTo>
                      <a:lnTo>
                        <a:pt x="3678" y="9214"/>
                      </a:lnTo>
                      <a:lnTo>
                        <a:pt x="3678" y="8289"/>
                      </a:lnTo>
                      <a:close/>
                      <a:moveTo>
                        <a:pt x="10721" y="0"/>
                      </a:moveTo>
                      <a:cubicBezTo>
                        <a:pt x="10646" y="0"/>
                        <a:pt x="10570" y="30"/>
                        <a:pt x="10510" y="91"/>
                      </a:cubicBezTo>
                      <a:lnTo>
                        <a:pt x="2934" y="7666"/>
                      </a:lnTo>
                      <a:lnTo>
                        <a:pt x="302" y="7666"/>
                      </a:lnTo>
                      <a:cubicBezTo>
                        <a:pt x="121" y="7666"/>
                        <a:pt x="0" y="7807"/>
                        <a:pt x="0" y="7968"/>
                      </a:cubicBezTo>
                      <a:lnTo>
                        <a:pt x="0" y="10439"/>
                      </a:lnTo>
                      <a:cubicBezTo>
                        <a:pt x="0" y="10600"/>
                        <a:pt x="121" y="10741"/>
                        <a:pt x="302" y="10741"/>
                      </a:cubicBezTo>
                      <a:cubicBezTo>
                        <a:pt x="985" y="10741"/>
                        <a:pt x="1528" y="11283"/>
                        <a:pt x="1528" y="11967"/>
                      </a:cubicBezTo>
                      <a:cubicBezTo>
                        <a:pt x="1528" y="12630"/>
                        <a:pt x="985" y="13192"/>
                        <a:pt x="302" y="13192"/>
                      </a:cubicBezTo>
                      <a:cubicBezTo>
                        <a:pt x="121" y="13192"/>
                        <a:pt x="0" y="13333"/>
                        <a:pt x="0" y="13494"/>
                      </a:cubicBezTo>
                      <a:lnTo>
                        <a:pt x="0" y="15945"/>
                      </a:lnTo>
                      <a:cubicBezTo>
                        <a:pt x="0" y="16126"/>
                        <a:pt x="121" y="16247"/>
                        <a:pt x="302" y="16247"/>
                      </a:cubicBezTo>
                      <a:lnTo>
                        <a:pt x="18086" y="16247"/>
                      </a:lnTo>
                      <a:cubicBezTo>
                        <a:pt x="18247" y="16247"/>
                        <a:pt x="18387" y="16126"/>
                        <a:pt x="18387" y="15945"/>
                      </a:cubicBezTo>
                      <a:lnTo>
                        <a:pt x="18387" y="13494"/>
                      </a:lnTo>
                      <a:cubicBezTo>
                        <a:pt x="18387" y="13333"/>
                        <a:pt x="18247" y="13192"/>
                        <a:pt x="18086" y="13192"/>
                      </a:cubicBezTo>
                      <a:cubicBezTo>
                        <a:pt x="16438" y="13192"/>
                        <a:pt x="16438" y="10741"/>
                        <a:pt x="18086" y="10741"/>
                      </a:cubicBezTo>
                      <a:cubicBezTo>
                        <a:pt x="18247" y="10741"/>
                        <a:pt x="18387" y="10600"/>
                        <a:pt x="18387" y="10439"/>
                      </a:cubicBezTo>
                      <a:lnTo>
                        <a:pt x="18387" y="7968"/>
                      </a:lnTo>
                      <a:cubicBezTo>
                        <a:pt x="18387" y="7807"/>
                        <a:pt x="18247" y="7666"/>
                        <a:pt x="18086" y="7666"/>
                      </a:cubicBezTo>
                      <a:lnTo>
                        <a:pt x="14228" y="7666"/>
                      </a:lnTo>
                      <a:lnTo>
                        <a:pt x="16157" y="5737"/>
                      </a:lnTo>
                      <a:cubicBezTo>
                        <a:pt x="16277" y="5617"/>
                        <a:pt x="16277" y="5436"/>
                        <a:pt x="16157" y="5295"/>
                      </a:cubicBezTo>
                      <a:lnTo>
                        <a:pt x="14469" y="3627"/>
                      </a:lnTo>
                      <a:cubicBezTo>
                        <a:pt x="14408" y="3567"/>
                        <a:pt x="14333" y="3537"/>
                        <a:pt x="14258" y="3537"/>
                      </a:cubicBezTo>
                      <a:cubicBezTo>
                        <a:pt x="14182" y="3537"/>
                        <a:pt x="14107" y="3567"/>
                        <a:pt x="14047" y="3627"/>
                      </a:cubicBezTo>
                      <a:cubicBezTo>
                        <a:pt x="13773" y="3910"/>
                        <a:pt x="13466" y="4028"/>
                        <a:pt x="13172" y="4028"/>
                      </a:cubicBezTo>
                      <a:cubicBezTo>
                        <a:pt x="12215" y="4028"/>
                        <a:pt x="11396" y="2776"/>
                        <a:pt x="12319" y="1899"/>
                      </a:cubicBezTo>
                      <a:cubicBezTo>
                        <a:pt x="12419" y="1779"/>
                        <a:pt x="12419" y="1578"/>
                        <a:pt x="12319" y="1457"/>
                      </a:cubicBezTo>
                      <a:lnTo>
                        <a:pt x="10932" y="91"/>
                      </a:lnTo>
                      <a:cubicBezTo>
                        <a:pt x="10872" y="30"/>
                        <a:pt x="10796" y="0"/>
                        <a:pt x="1072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797;p27">
                  <a:extLst>
                    <a:ext uri="{FF2B5EF4-FFF2-40B4-BE49-F238E27FC236}">
                      <a16:creationId xmlns:a16="http://schemas.microsoft.com/office/drawing/2014/main" id="{E4C08B03-3971-6B43-8BFE-E35BAED32DE6}"/>
                    </a:ext>
                  </a:extLst>
                </p:cNvPr>
                <p:cNvSpPr/>
                <p:nvPr/>
              </p:nvSpPr>
              <p:spPr>
                <a:xfrm>
                  <a:off x="1666350" y="2890150"/>
                  <a:ext cx="15100" cy="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226" extrusionOk="0">
                      <a:moveTo>
                        <a:pt x="1" y="0"/>
                      </a:moveTo>
                      <a:lnTo>
                        <a:pt x="1" y="1226"/>
                      </a:lnTo>
                      <a:lnTo>
                        <a:pt x="604" y="1226"/>
                      </a:lnTo>
                      <a:lnTo>
                        <a:pt x="60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798;p27">
                  <a:extLst>
                    <a:ext uri="{FF2B5EF4-FFF2-40B4-BE49-F238E27FC236}">
                      <a16:creationId xmlns:a16="http://schemas.microsoft.com/office/drawing/2014/main" id="{CFF1038D-BFD1-FA48-BEA3-8033D5C108FD}"/>
                    </a:ext>
                  </a:extLst>
                </p:cNvPr>
                <p:cNvSpPr/>
                <p:nvPr/>
              </p:nvSpPr>
              <p:spPr>
                <a:xfrm>
                  <a:off x="1666350" y="2936350"/>
                  <a:ext cx="15100" cy="3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227" extrusionOk="0">
                      <a:moveTo>
                        <a:pt x="1" y="1"/>
                      </a:moveTo>
                      <a:lnTo>
                        <a:pt x="1" y="1227"/>
                      </a:lnTo>
                      <a:lnTo>
                        <a:pt x="604" y="1227"/>
                      </a:lnTo>
                      <a:lnTo>
                        <a:pt x="6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799;p27">
                  <a:extLst>
                    <a:ext uri="{FF2B5EF4-FFF2-40B4-BE49-F238E27FC236}">
                      <a16:creationId xmlns:a16="http://schemas.microsoft.com/office/drawing/2014/main" id="{079BC889-A017-DC45-8EAF-0E5B30EF9E81}"/>
                    </a:ext>
                  </a:extLst>
                </p:cNvPr>
                <p:cNvSpPr/>
                <p:nvPr/>
              </p:nvSpPr>
              <p:spPr>
                <a:xfrm>
                  <a:off x="1666350" y="2982075"/>
                  <a:ext cx="15100" cy="3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227" extrusionOk="0">
                      <a:moveTo>
                        <a:pt x="1" y="1"/>
                      </a:moveTo>
                      <a:lnTo>
                        <a:pt x="1" y="1226"/>
                      </a:lnTo>
                      <a:lnTo>
                        <a:pt x="604" y="1226"/>
                      </a:lnTo>
                      <a:lnTo>
                        <a:pt x="6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800;p27">
                  <a:extLst>
                    <a:ext uri="{FF2B5EF4-FFF2-40B4-BE49-F238E27FC236}">
                      <a16:creationId xmlns:a16="http://schemas.microsoft.com/office/drawing/2014/main" id="{9C3C7C3E-74C3-A441-85B3-1C534B535333}"/>
                    </a:ext>
                  </a:extLst>
                </p:cNvPr>
                <p:cNvSpPr/>
                <p:nvPr/>
              </p:nvSpPr>
              <p:spPr>
                <a:xfrm>
                  <a:off x="1374975" y="2913250"/>
                  <a:ext cx="15600" cy="3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227" extrusionOk="0">
                      <a:moveTo>
                        <a:pt x="1" y="1"/>
                      </a:moveTo>
                      <a:lnTo>
                        <a:pt x="1" y="1226"/>
                      </a:lnTo>
                      <a:lnTo>
                        <a:pt x="624" y="1226"/>
                      </a:lnTo>
                      <a:lnTo>
                        <a:pt x="6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801;p27">
                  <a:extLst>
                    <a:ext uri="{FF2B5EF4-FFF2-40B4-BE49-F238E27FC236}">
                      <a16:creationId xmlns:a16="http://schemas.microsoft.com/office/drawing/2014/main" id="{A7C1D9E2-A57A-A14A-B331-8B153A71AE07}"/>
                    </a:ext>
                  </a:extLst>
                </p:cNvPr>
                <p:cNvSpPr/>
                <p:nvPr/>
              </p:nvSpPr>
              <p:spPr>
                <a:xfrm>
                  <a:off x="1374975" y="2958975"/>
                  <a:ext cx="15600" cy="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226" extrusionOk="0">
                      <a:moveTo>
                        <a:pt x="1" y="0"/>
                      </a:moveTo>
                      <a:lnTo>
                        <a:pt x="1" y="1226"/>
                      </a:lnTo>
                      <a:lnTo>
                        <a:pt x="624" y="1226"/>
                      </a:lnTo>
                      <a:lnTo>
                        <a:pt x="6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802;p27">
                  <a:extLst>
                    <a:ext uri="{FF2B5EF4-FFF2-40B4-BE49-F238E27FC236}">
                      <a16:creationId xmlns:a16="http://schemas.microsoft.com/office/drawing/2014/main" id="{B7223B4D-3058-6743-89E5-0173237BF4E8}"/>
                    </a:ext>
                  </a:extLst>
                </p:cNvPr>
                <p:cNvSpPr/>
                <p:nvPr/>
              </p:nvSpPr>
              <p:spPr>
                <a:xfrm>
                  <a:off x="1374975" y="3005175"/>
                  <a:ext cx="15600" cy="3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227" extrusionOk="0">
                      <a:moveTo>
                        <a:pt x="1" y="1"/>
                      </a:moveTo>
                      <a:lnTo>
                        <a:pt x="1" y="1227"/>
                      </a:lnTo>
                      <a:lnTo>
                        <a:pt x="624" y="1227"/>
                      </a:lnTo>
                      <a:lnTo>
                        <a:pt x="6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803;p27">
                  <a:extLst>
                    <a:ext uri="{FF2B5EF4-FFF2-40B4-BE49-F238E27FC236}">
                      <a16:creationId xmlns:a16="http://schemas.microsoft.com/office/drawing/2014/main" id="{185EFFA4-C60B-BC43-9B9A-9EA56775093F}"/>
                    </a:ext>
                  </a:extLst>
                </p:cNvPr>
                <p:cNvSpPr/>
                <p:nvPr/>
              </p:nvSpPr>
              <p:spPr>
                <a:xfrm>
                  <a:off x="1413175" y="2890150"/>
                  <a:ext cx="230100" cy="15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4" h="6130" extrusionOk="0">
                      <a:moveTo>
                        <a:pt x="7717" y="623"/>
                      </a:moveTo>
                      <a:cubicBezTo>
                        <a:pt x="7817" y="1045"/>
                        <a:pt x="8159" y="1387"/>
                        <a:pt x="8601" y="1507"/>
                      </a:cubicBezTo>
                      <a:lnTo>
                        <a:pt x="8601" y="4642"/>
                      </a:lnTo>
                      <a:cubicBezTo>
                        <a:pt x="8159" y="4743"/>
                        <a:pt x="7817" y="5084"/>
                        <a:pt x="7717" y="5526"/>
                      </a:cubicBezTo>
                      <a:lnTo>
                        <a:pt x="1507" y="5526"/>
                      </a:lnTo>
                      <a:cubicBezTo>
                        <a:pt x="1387" y="5084"/>
                        <a:pt x="1045" y="4763"/>
                        <a:pt x="623" y="4642"/>
                      </a:cubicBezTo>
                      <a:lnTo>
                        <a:pt x="623" y="1507"/>
                      </a:lnTo>
                      <a:cubicBezTo>
                        <a:pt x="1045" y="1387"/>
                        <a:pt x="1387" y="1045"/>
                        <a:pt x="1507" y="623"/>
                      </a:cubicBezTo>
                      <a:close/>
                      <a:moveTo>
                        <a:pt x="1226" y="0"/>
                      </a:moveTo>
                      <a:cubicBezTo>
                        <a:pt x="1065" y="0"/>
                        <a:pt x="924" y="141"/>
                        <a:pt x="924" y="302"/>
                      </a:cubicBezTo>
                      <a:cubicBezTo>
                        <a:pt x="924" y="643"/>
                        <a:pt x="643" y="925"/>
                        <a:pt x="301" y="925"/>
                      </a:cubicBezTo>
                      <a:cubicBezTo>
                        <a:pt x="141" y="925"/>
                        <a:pt x="0" y="1065"/>
                        <a:pt x="0" y="1226"/>
                      </a:cubicBezTo>
                      <a:lnTo>
                        <a:pt x="0" y="4903"/>
                      </a:lnTo>
                      <a:cubicBezTo>
                        <a:pt x="0" y="5084"/>
                        <a:pt x="141" y="5225"/>
                        <a:pt x="301" y="5225"/>
                      </a:cubicBezTo>
                      <a:cubicBezTo>
                        <a:pt x="313" y="5224"/>
                        <a:pt x="325" y="5224"/>
                        <a:pt x="336" y="5224"/>
                      </a:cubicBezTo>
                      <a:cubicBezTo>
                        <a:pt x="662" y="5224"/>
                        <a:pt x="924" y="5498"/>
                        <a:pt x="924" y="5828"/>
                      </a:cubicBezTo>
                      <a:cubicBezTo>
                        <a:pt x="924" y="5988"/>
                        <a:pt x="1065" y="6129"/>
                        <a:pt x="1226" y="6129"/>
                      </a:cubicBezTo>
                      <a:lnTo>
                        <a:pt x="7978" y="6129"/>
                      </a:lnTo>
                      <a:cubicBezTo>
                        <a:pt x="8139" y="6129"/>
                        <a:pt x="8279" y="5988"/>
                        <a:pt x="8279" y="5828"/>
                      </a:cubicBezTo>
                      <a:cubicBezTo>
                        <a:pt x="8279" y="5486"/>
                        <a:pt x="8561" y="5225"/>
                        <a:pt x="8882" y="5225"/>
                      </a:cubicBezTo>
                      <a:cubicBezTo>
                        <a:pt x="9063" y="5225"/>
                        <a:pt x="9204" y="5084"/>
                        <a:pt x="9204" y="4903"/>
                      </a:cubicBezTo>
                      <a:lnTo>
                        <a:pt x="9204" y="1226"/>
                      </a:lnTo>
                      <a:cubicBezTo>
                        <a:pt x="9204" y="1065"/>
                        <a:pt x="9063" y="925"/>
                        <a:pt x="8902" y="925"/>
                      </a:cubicBezTo>
                      <a:cubicBezTo>
                        <a:pt x="8561" y="925"/>
                        <a:pt x="8279" y="643"/>
                        <a:pt x="8279" y="302"/>
                      </a:cubicBezTo>
                      <a:cubicBezTo>
                        <a:pt x="8279" y="141"/>
                        <a:pt x="8159" y="0"/>
                        <a:pt x="79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11;p27">
              <a:extLst>
                <a:ext uri="{FF2B5EF4-FFF2-40B4-BE49-F238E27FC236}">
                  <a16:creationId xmlns:a16="http://schemas.microsoft.com/office/drawing/2014/main" id="{CB8CCA4A-E1AB-AC4B-A479-E30C146977F7}"/>
                </a:ext>
              </a:extLst>
            </p:cNvPr>
            <p:cNvGrpSpPr/>
            <p:nvPr/>
          </p:nvGrpSpPr>
          <p:grpSpPr>
            <a:xfrm>
              <a:off x="3908201" y="2661455"/>
              <a:ext cx="721809" cy="1031454"/>
              <a:chOff x="3908201" y="2661455"/>
              <a:chExt cx="721809" cy="1031454"/>
            </a:xfrm>
          </p:grpSpPr>
          <p:grpSp>
            <p:nvGrpSpPr>
              <p:cNvPr id="9" name="Google Shape;812;p27">
                <a:extLst>
                  <a:ext uri="{FF2B5EF4-FFF2-40B4-BE49-F238E27FC236}">
                    <a16:creationId xmlns:a16="http://schemas.microsoft.com/office/drawing/2014/main" id="{02B62C70-6F63-6845-9132-0F0F8A628437}"/>
                  </a:ext>
                </a:extLst>
              </p:cNvPr>
              <p:cNvGrpSpPr/>
              <p:nvPr/>
            </p:nvGrpSpPr>
            <p:grpSpPr>
              <a:xfrm>
                <a:off x="3908201" y="2661455"/>
                <a:ext cx="721809" cy="1031454"/>
                <a:chOff x="3898100" y="2427625"/>
                <a:chExt cx="675725" cy="965600"/>
              </a:xfrm>
            </p:grpSpPr>
            <p:sp>
              <p:nvSpPr>
                <p:cNvPr id="15" name="Google Shape;813;p27">
                  <a:extLst>
                    <a:ext uri="{FF2B5EF4-FFF2-40B4-BE49-F238E27FC236}">
                      <a16:creationId xmlns:a16="http://schemas.microsoft.com/office/drawing/2014/main" id="{4815D167-D3FE-2649-B026-7A95EC90C818}"/>
                    </a:ext>
                  </a:extLst>
                </p:cNvPr>
                <p:cNvSpPr/>
                <p:nvPr/>
              </p:nvSpPr>
              <p:spPr>
                <a:xfrm>
                  <a:off x="3923725" y="2451750"/>
                  <a:ext cx="629000" cy="6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0" h="25160" extrusionOk="0">
                      <a:moveTo>
                        <a:pt x="12580" y="0"/>
                      </a:moveTo>
                      <a:cubicBezTo>
                        <a:pt x="5647" y="0"/>
                        <a:pt x="1" y="5627"/>
                        <a:pt x="1" y="12580"/>
                      </a:cubicBezTo>
                      <a:cubicBezTo>
                        <a:pt x="1" y="19533"/>
                        <a:pt x="5647" y="25159"/>
                        <a:pt x="12580" y="25159"/>
                      </a:cubicBezTo>
                      <a:cubicBezTo>
                        <a:pt x="19533" y="25159"/>
                        <a:pt x="25160" y="19533"/>
                        <a:pt x="25160" y="12580"/>
                      </a:cubicBezTo>
                      <a:cubicBezTo>
                        <a:pt x="25160" y="5627"/>
                        <a:pt x="19533" y="0"/>
                        <a:pt x="1258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6" name="Google Shape;814;p27">
                  <a:extLst>
                    <a:ext uri="{FF2B5EF4-FFF2-40B4-BE49-F238E27FC236}">
                      <a16:creationId xmlns:a16="http://schemas.microsoft.com/office/drawing/2014/main" id="{673AE169-3B04-464E-BB70-A4ADF9CFD2AB}"/>
                    </a:ext>
                  </a:extLst>
                </p:cNvPr>
                <p:cNvSpPr/>
                <p:nvPr/>
              </p:nvSpPr>
              <p:spPr>
                <a:xfrm>
                  <a:off x="3898100" y="2427625"/>
                  <a:ext cx="675725" cy="96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9" h="38624" extrusionOk="0">
                      <a:moveTo>
                        <a:pt x="13521" y="1593"/>
                      </a:moveTo>
                      <a:cubicBezTo>
                        <a:pt x="15053" y="1593"/>
                        <a:pt x="16597" y="1888"/>
                        <a:pt x="18066" y="2493"/>
                      </a:cubicBezTo>
                      <a:cubicBezTo>
                        <a:pt x="22527" y="4341"/>
                        <a:pt x="25441" y="8682"/>
                        <a:pt x="25441" y="13505"/>
                      </a:cubicBezTo>
                      <a:cubicBezTo>
                        <a:pt x="25441" y="20096"/>
                        <a:pt x="20096" y="25421"/>
                        <a:pt x="13525" y="25421"/>
                      </a:cubicBezTo>
                      <a:cubicBezTo>
                        <a:pt x="8702" y="25421"/>
                        <a:pt x="4341" y="22527"/>
                        <a:pt x="2513" y="18066"/>
                      </a:cubicBezTo>
                      <a:cubicBezTo>
                        <a:pt x="664" y="13625"/>
                        <a:pt x="1689" y="8501"/>
                        <a:pt x="5085" y="5085"/>
                      </a:cubicBezTo>
                      <a:cubicBezTo>
                        <a:pt x="7371" y="2799"/>
                        <a:pt x="10421" y="1593"/>
                        <a:pt x="13521" y="1593"/>
                      </a:cubicBezTo>
                      <a:close/>
                      <a:moveTo>
                        <a:pt x="13525" y="1"/>
                      </a:moveTo>
                      <a:cubicBezTo>
                        <a:pt x="6049" y="1"/>
                        <a:pt x="1" y="6049"/>
                        <a:pt x="21" y="13505"/>
                      </a:cubicBezTo>
                      <a:cubicBezTo>
                        <a:pt x="21" y="20960"/>
                        <a:pt x="13525" y="38623"/>
                        <a:pt x="13525" y="38623"/>
                      </a:cubicBezTo>
                      <a:cubicBezTo>
                        <a:pt x="13525" y="38623"/>
                        <a:pt x="27028" y="20960"/>
                        <a:pt x="27028" y="13505"/>
                      </a:cubicBezTo>
                      <a:cubicBezTo>
                        <a:pt x="27028" y="6049"/>
                        <a:pt x="20980" y="1"/>
                        <a:pt x="13525" y="1"/>
                      </a:cubicBezTo>
                      <a:close/>
                    </a:path>
                  </a:pathLst>
                </a:custGeom>
                <a:solidFill>
                  <a:schemeClr val="accent3">
                    <a:alpha val="7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0" name="Google Shape;815;p27">
                <a:extLst>
                  <a:ext uri="{FF2B5EF4-FFF2-40B4-BE49-F238E27FC236}">
                    <a16:creationId xmlns:a16="http://schemas.microsoft.com/office/drawing/2014/main" id="{F3A105A8-33D0-6B4F-A9A1-256C905D133C}"/>
                  </a:ext>
                </a:extLst>
              </p:cNvPr>
              <p:cNvGrpSpPr/>
              <p:nvPr/>
            </p:nvGrpSpPr>
            <p:grpSpPr>
              <a:xfrm>
                <a:off x="4053136" y="2799802"/>
                <a:ext cx="432541" cy="416197"/>
                <a:chOff x="1329275" y="1494300"/>
                <a:chExt cx="404925" cy="389625"/>
              </a:xfrm>
            </p:grpSpPr>
            <p:sp>
              <p:nvSpPr>
                <p:cNvPr id="11" name="Google Shape;816;p27">
                  <a:extLst>
                    <a:ext uri="{FF2B5EF4-FFF2-40B4-BE49-F238E27FC236}">
                      <a16:creationId xmlns:a16="http://schemas.microsoft.com/office/drawing/2014/main" id="{C5395ADA-60EA-9F4F-BF94-9A84A346D709}"/>
                    </a:ext>
                  </a:extLst>
                </p:cNvPr>
                <p:cNvSpPr/>
                <p:nvPr/>
              </p:nvSpPr>
              <p:spPr>
                <a:xfrm>
                  <a:off x="1425225" y="1671250"/>
                  <a:ext cx="47100" cy="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" h="2824" extrusionOk="0">
                      <a:moveTo>
                        <a:pt x="355" y="1"/>
                      </a:moveTo>
                      <a:cubicBezTo>
                        <a:pt x="176" y="1"/>
                        <a:pt x="0" y="116"/>
                        <a:pt x="0" y="348"/>
                      </a:cubicBezTo>
                      <a:cubicBezTo>
                        <a:pt x="0" y="1272"/>
                        <a:pt x="1025" y="2558"/>
                        <a:pt x="1146" y="2699"/>
                      </a:cubicBezTo>
                      <a:cubicBezTo>
                        <a:pt x="1198" y="2768"/>
                        <a:pt x="1281" y="2823"/>
                        <a:pt x="1381" y="2823"/>
                      </a:cubicBezTo>
                      <a:cubicBezTo>
                        <a:pt x="1396" y="2823"/>
                        <a:pt x="1411" y="2822"/>
                        <a:pt x="1427" y="2819"/>
                      </a:cubicBezTo>
                      <a:cubicBezTo>
                        <a:pt x="1435" y="2820"/>
                        <a:pt x="1443" y="2820"/>
                        <a:pt x="1451" y="2820"/>
                      </a:cubicBezTo>
                      <a:cubicBezTo>
                        <a:pt x="1737" y="2820"/>
                        <a:pt x="1884" y="2472"/>
                        <a:pt x="1688" y="2257"/>
                      </a:cubicBezTo>
                      <a:cubicBezTo>
                        <a:pt x="1327" y="1794"/>
                        <a:pt x="724" y="870"/>
                        <a:pt x="724" y="348"/>
                      </a:cubicBezTo>
                      <a:cubicBezTo>
                        <a:pt x="714" y="116"/>
                        <a:pt x="533" y="1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817;p27">
                  <a:extLst>
                    <a:ext uri="{FF2B5EF4-FFF2-40B4-BE49-F238E27FC236}">
                      <a16:creationId xmlns:a16="http://schemas.microsoft.com/office/drawing/2014/main" id="{0453FD52-B8ED-5942-9F24-E8A40B78A84F}"/>
                    </a:ext>
                  </a:extLst>
                </p:cNvPr>
                <p:cNvSpPr/>
                <p:nvPr/>
              </p:nvSpPr>
              <p:spPr>
                <a:xfrm>
                  <a:off x="1592500" y="1671375"/>
                  <a:ext cx="45250" cy="7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0" h="2835" extrusionOk="0">
                      <a:moveTo>
                        <a:pt x="1468" y="1"/>
                      </a:moveTo>
                      <a:cubicBezTo>
                        <a:pt x="1267" y="1"/>
                        <a:pt x="1106" y="162"/>
                        <a:pt x="1106" y="343"/>
                      </a:cubicBezTo>
                      <a:cubicBezTo>
                        <a:pt x="1106" y="845"/>
                        <a:pt x="503" y="1789"/>
                        <a:pt x="122" y="2252"/>
                      </a:cubicBezTo>
                      <a:cubicBezTo>
                        <a:pt x="1" y="2392"/>
                        <a:pt x="21" y="2633"/>
                        <a:pt x="162" y="2754"/>
                      </a:cubicBezTo>
                      <a:cubicBezTo>
                        <a:pt x="242" y="2794"/>
                        <a:pt x="322" y="2834"/>
                        <a:pt x="403" y="2834"/>
                      </a:cubicBezTo>
                      <a:cubicBezTo>
                        <a:pt x="503" y="2834"/>
                        <a:pt x="604" y="2774"/>
                        <a:pt x="664" y="2694"/>
                      </a:cubicBezTo>
                      <a:cubicBezTo>
                        <a:pt x="785" y="2553"/>
                        <a:pt x="1809" y="1287"/>
                        <a:pt x="1809" y="343"/>
                      </a:cubicBezTo>
                      <a:cubicBezTo>
                        <a:pt x="1809" y="162"/>
                        <a:pt x="1649" y="1"/>
                        <a:pt x="14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818;p27">
                  <a:extLst>
                    <a:ext uri="{FF2B5EF4-FFF2-40B4-BE49-F238E27FC236}">
                      <a16:creationId xmlns:a16="http://schemas.microsoft.com/office/drawing/2014/main" id="{45F918EF-B1EB-8F41-9D7D-5C494FB88F1F}"/>
                    </a:ext>
                  </a:extLst>
                </p:cNvPr>
                <p:cNvSpPr/>
                <p:nvPr/>
              </p:nvSpPr>
              <p:spPr>
                <a:xfrm>
                  <a:off x="1522675" y="1671375"/>
                  <a:ext cx="18125" cy="7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820" extrusionOk="0">
                      <a:moveTo>
                        <a:pt x="362" y="1"/>
                      </a:moveTo>
                      <a:cubicBezTo>
                        <a:pt x="162" y="1"/>
                        <a:pt x="1" y="162"/>
                        <a:pt x="1" y="343"/>
                      </a:cubicBezTo>
                      <a:lnTo>
                        <a:pt x="1" y="2473"/>
                      </a:lnTo>
                      <a:cubicBezTo>
                        <a:pt x="1" y="2704"/>
                        <a:pt x="182" y="2819"/>
                        <a:pt x="362" y="2819"/>
                      </a:cubicBezTo>
                      <a:cubicBezTo>
                        <a:pt x="543" y="2819"/>
                        <a:pt x="724" y="2704"/>
                        <a:pt x="724" y="2473"/>
                      </a:cubicBezTo>
                      <a:lnTo>
                        <a:pt x="724" y="343"/>
                      </a:lnTo>
                      <a:cubicBezTo>
                        <a:pt x="724" y="162"/>
                        <a:pt x="563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819;p27">
                  <a:extLst>
                    <a:ext uri="{FF2B5EF4-FFF2-40B4-BE49-F238E27FC236}">
                      <a16:creationId xmlns:a16="http://schemas.microsoft.com/office/drawing/2014/main" id="{478E602F-5E1C-3E40-B66D-E6830038A074}"/>
                    </a:ext>
                  </a:extLst>
                </p:cNvPr>
                <p:cNvSpPr/>
                <p:nvPr/>
              </p:nvSpPr>
              <p:spPr>
                <a:xfrm>
                  <a:off x="1329275" y="1494300"/>
                  <a:ext cx="404925" cy="3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7" h="15585" extrusionOk="0">
                      <a:moveTo>
                        <a:pt x="8098" y="774"/>
                      </a:moveTo>
                      <a:cubicBezTo>
                        <a:pt x="10007" y="774"/>
                        <a:pt x="11575" y="2321"/>
                        <a:pt x="11635" y="4230"/>
                      </a:cubicBezTo>
                      <a:cubicBezTo>
                        <a:pt x="11635" y="4462"/>
                        <a:pt x="11811" y="4577"/>
                        <a:pt x="11987" y="4577"/>
                      </a:cubicBezTo>
                      <a:cubicBezTo>
                        <a:pt x="12163" y="4577"/>
                        <a:pt x="12338" y="4462"/>
                        <a:pt x="12338" y="4230"/>
                      </a:cubicBezTo>
                      <a:cubicBezTo>
                        <a:pt x="12338" y="3487"/>
                        <a:pt x="12138" y="2764"/>
                        <a:pt x="11776" y="2121"/>
                      </a:cubicBezTo>
                      <a:lnTo>
                        <a:pt x="11997" y="2121"/>
                      </a:lnTo>
                      <a:cubicBezTo>
                        <a:pt x="13504" y="2121"/>
                        <a:pt x="14790" y="3165"/>
                        <a:pt x="15112" y="4652"/>
                      </a:cubicBezTo>
                      <a:cubicBezTo>
                        <a:pt x="15413" y="6119"/>
                        <a:pt x="14649" y="7606"/>
                        <a:pt x="13263" y="8229"/>
                      </a:cubicBezTo>
                      <a:cubicBezTo>
                        <a:pt x="13243" y="8229"/>
                        <a:pt x="13223" y="8229"/>
                        <a:pt x="13223" y="8249"/>
                      </a:cubicBezTo>
                      <a:cubicBezTo>
                        <a:pt x="13162" y="8270"/>
                        <a:pt x="13142" y="8310"/>
                        <a:pt x="13102" y="8350"/>
                      </a:cubicBezTo>
                      <a:cubicBezTo>
                        <a:pt x="13082" y="8390"/>
                        <a:pt x="13062" y="8450"/>
                        <a:pt x="13042" y="8491"/>
                      </a:cubicBezTo>
                      <a:cubicBezTo>
                        <a:pt x="13042" y="8511"/>
                        <a:pt x="13042" y="8531"/>
                        <a:pt x="13042" y="8551"/>
                      </a:cubicBezTo>
                      <a:lnTo>
                        <a:pt x="13042" y="12027"/>
                      </a:lnTo>
                      <a:lnTo>
                        <a:pt x="3135" y="12027"/>
                      </a:lnTo>
                      <a:lnTo>
                        <a:pt x="3135" y="8551"/>
                      </a:lnTo>
                      <a:cubicBezTo>
                        <a:pt x="3135" y="8551"/>
                        <a:pt x="3135" y="8531"/>
                        <a:pt x="3135" y="8511"/>
                      </a:cubicBezTo>
                      <a:cubicBezTo>
                        <a:pt x="3135" y="8390"/>
                        <a:pt x="3075" y="8310"/>
                        <a:pt x="2974" y="8249"/>
                      </a:cubicBezTo>
                      <a:lnTo>
                        <a:pt x="2934" y="8229"/>
                      </a:lnTo>
                      <a:cubicBezTo>
                        <a:pt x="1548" y="7627"/>
                        <a:pt x="764" y="6139"/>
                        <a:pt x="1085" y="4652"/>
                      </a:cubicBezTo>
                      <a:cubicBezTo>
                        <a:pt x="1387" y="3186"/>
                        <a:pt x="2693" y="2121"/>
                        <a:pt x="4200" y="2121"/>
                      </a:cubicBezTo>
                      <a:lnTo>
                        <a:pt x="4401" y="2121"/>
                      </a:lnTo>
                      <a:cubicBezTo>
                        <a:pt x="4039" y="2764"/>
                        <a:pt x="3838" y="3487"/>
                        <a:pt x="3838" y="4230"/>
                      </a:cubicBezTo>
                      <a:cubicBezTo>
                        <a:pt x="3838" y="4462"/>
                        <a:pt x="4019" y="4577"/>
                        <a:pt x="4200" y="4577"/>
                      </a:cubicBezTo>
                      <a:cubicBezTo>
                        <a:pt x="4381" y="4577"/>
                        <a:pt x="4562" y="4462"/>
                        <a:pt x="4562" y="4230"/>
                      </a:cubicBezTo>
                      <a:cubicBezTo>
                        <a:pt x="4602" y="2321"/>
                        <a:pt x="6169" y="774"/>
                        <a:pt x="8098" y="774"/>
                      </a:cubicBezTo>
                      <a:close/>
                      <a:moveTo>
                        <a:pt x="13042" y="12751"/>
                      </a:moveTo>
                      <a:lnTo>
                        <a:pt x="13042" y="14137"/>
                      </a:lnTo>
                      <a:cubicBezTo>
                        <a:pt x="13042" y="14539"/>
                        <a:pt x="12720" y="14861"/>
                        <a:pt x="12318" y="14861"/>
                      </a:cubicBezTo>
                      <a:lnTo>
                        <a:pt x="3879" y="14861"/>
                      </a:lnTo>
                      <a:cubicBezTo>
                        <a:pt x="3457" y="14861"/>
                        <a:pt x="3135" y="14539"/>
                        <a:pt x="3135" y="14137"/>
                      </a:cubicBezTo>
                      <a:lnTo>
                        <a:pt x="3135" y="12751"/>
                      </a:lnTo>
                      <a:close/>
                      <a:moveTo>
                        <a:pt x="8088" y="1"/>
                      </a:moveTo>
                      <a:cubicBezTo>
                        <a:pt x="6898" y="1"/>
                        <a:pt x="5707" y="493"/>
                        <a:pt x="4863" y="1477"/>
                      </a:cubicBezTo>
                      <a:cubicBezTo>
                        <a:pt x="4642" y="1437"/>
                        <a:pt x="4421" y="1417"/>
                        <a:pt x="4200" y="1417"/>
                      </a:cubicBezTo>
                      <a:cubicBezTo>
                        <a:pt x="2392" y="1417"/>
                        <a:pt x="824" y="2643"/>
                        <a:pt x="422" y="4411"/>
                      </a:cubicBezTo>
                      <a:cubicBezTo>
                        <a:pt x="0" y="6160"/>
                        <a:pt x="824" y="7968"/>
                        <a:pt x="2432" y="8772"/>
                      </a:cubicBezTo>
                      <a:lnTo>
                        <a:pt x="2432" y="14137"/>
                      </a:lnTo>
                      <a:cubicBezTo>
                        <a:pt x="2432" y="14921"/>
                        <a:pt x="3095" y="15584"/>
                        <a:pt x="3879" y="15584"/>
                      </a:cubicBezTo>
                      <a:lnTo>
                        <a:pt x="12318" y="15584"/>
                      </a:lnTo>
                      <a:cubicBezTo>
                        <a:pt x="13122" y="15564"/>
                        <a:pt x="13765" y="14921"/>
                        <a:pt x="13765" y="14137"/>
                      </a:cubicBezTo>
                      <a:lnTo>
                        <a:pt x="13765" y="8772"/>
                      </a:lnTo>
                      <a:cubicBezTo>
                        <a:pt x="15373" y="7948"/>
                        <a:pt x="16197" y="6139"/>
                        <a:pt x="15795" y="4391"/>
                      </a:cubicBezTo>
                      <a:cubicBezTo>
                        <a:pt x="15373" y="2643"/>
                        <a:pt x="13805" y="1397"/>
                        <a:pt x="12017" y="1397"/>
                      </a:cubicBezTo>
                      <a:lnTo>
                        <a:pt x="11997" y="1417"/>
                      </a:lnTo>
                      <a:cubicBezTo>
                        <a:pt x="11756" y="1417"/>
                        <a:pt x="11535" y="1437"/>
                        <a:pt x="11314" y="1477"/>
                      </a:cubicBezTo>
                      <a:cubicBezTo>
                        <a:pt x="10470" y="493"/>
                        <a:pt x="9279" y="1"/>
                        <a:pt x="808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" name="Google Shape;190;p18">
            <a:extLst>
              <a:ext uri="{FF2B5EF4-FFF2-40B4-BE49-F238E27FC236}">
                <a16:creationId xmlns:a16="http://schemas.microsoft.com/office/drawing/2014/main" id="{CB0D4A02-4BFA-0C4F-8A9D-D2B7D0A28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300" y="301944"/>
            <a:ext cx="489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Introduction</a:t>
            </a:r>
            <a:endParaRPr dirty="0">
              <a:latin typeface="Fira Sans" panose="020B0503050000020004" pitchFamily="34" charset="0"/>
            </a:endParaRPr>
          </a:p>
        </p:txBody>
      </p:sp>
      <p:grpSp>
        <p:nvGrpSpPr>
          <p:cNvPr id="71" name="Google Shape;194;p18">
            <a:extLst>
              <a:ext uri="{FF2B5EF4-FFF2-40B4-BE49-F238E27FC236}">
                <a16:creationId xmlns:a16="http://schemas.microsoft.com/office/drawing/2014/main" id="{12463B9D-5271-A74B-9AFA-0508E705AE2F}"/>
              </a:ext>
            </a:extLst>
          </p:cNvPr>
          <p:cNvGrpSpPr/>
          <p:nvPr/>
        </p:nvGrpSpPr>
        <p:grpSpPr>
          <a:xfrm>
            <a:off x="213140" y="317087"/>
            <a:ext cx="378160" cy="357614"/>
            <a:chOff x="736220" y="1563536"/>
            <a:chExt cx="378160" cy="357614"/>
          </a:xfrm>
        </p:grpSpPr>
        <p:sp>
          <p:nvSpPr>
            <p:cNvPr id="72" name="Google Shape;195;p18">
              <a:extLst>
                <a:ext uri="{FF2B5EF4-FFF2-40B4-BE49-F238E27FC236}">
                  <a16:creationId xmlns:a16="http://schemas.microsoft.com/office/drawing/2014/main" id="{456E95EA-6C36-9445-822E-37D840470830}"/>
                </a:ext>
              </a:extLst>
            </p:cNvPr>
            <p:cNvSpPr/>
            <p:nvPr/>
          </p:nvSpPr>
          <p:spPr>
            <a:xfrm>
              <a:off x="813988" y="1658318"/>
              <a:ext cx="201048" cy="169275"/>
            </a:xfrm>
            <a:custGeom>
              <a:avLst/>
              <a:gdLst/>
              <a:ahLst/>
              <a:cxnLst/>
              <a:rect l="l" t="t" r="r" b="b"/>
              <a:pathLst>
                <a:path w="5695" h="4795" extrusionOk="0">
                  <a:moveTo>
                    <a:pt x="3031" y="1"/>
                  </a:moveTo>
                  <a:cubicBezTo>
                    <a:pt x="2240" y="1"/>
                    <a:pt x="1446" y="378"/>
                    <a:pt x="973" y="1175"/>
                  </a:cubicBezTo>
                  <a:cubicBezTo>
                    <a:pt x="0" y="2832"/>
                    <a:pt x="1254" y="4795"/>
                    <a:pt x="3015" y="4795"/>
                  </a:cubicBezTo>
                  <a:cubicBezTo>
                    <a:pt x="3219" y="4795"/>
                    <a:pt x="3430" y="4768"/>
                    <a:pt x="3645" y="4712"/>
                  </a:cubicBezTo>
                  <a:cubicBezTo>
                    <a:pt x="4931" y="4391"/>
                    <a:pt x="5695" y="3064"/>
                    <a:pt x="5373" y="1798"/>
                  </a:cubicBezTo>
                  <a:cubicBezTo>
                    <a:pt x="5068" y="631"/>
                    <a:pt x="4052" y="1"/>
                    <a:pt x="303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96;p18">
              <a:extLst>
                <a:ext uri="{FF2B5EF4-FFF2-40B4-BE49-F238E27FC236}">
                  <a16:creationId xmlns:a16="http://schemas.microsoft.com/office/drawing/2014/main" id="{A1E5604B-028F-D142-9A9F-575A9447FB53}"/>
                </a:ext>
              </a:extLst>
            </p:cNvPr>
            <p:cNvSpPr/>
            <p:nvPr/>
          </p:nvSpPr>
          <p:spPr>
            <a:xfrm>
              <a:off x="736220" y="1563536"/>
              <a:ext cx="378160" cy="357614"/>
            </a:xfrm>
            <a:custGeom>
              <a:avLst/>
              <a:gdLst/>
              <a:ahLst/>
              <a:cxnLst/>
              <a:rect l="l" t="t" r="r" b="b"/>
              <a:pathLst>
                <a:path w="10712" h="10130" extrusionOk="0">
                  <a:moveTo>
                    <a:pt x="5245" y="525"/>
                  </a:moveTo>
                  <a:lnTo>
                    <a:pt x="5225" y="545"/>
                  </a:lnTo>
                  <a:cubicBezTo>
                    <a:pt x="5239" y="545"/>
                    <a:pt x="5252" y="545"/>
                    <a:pt x="5265" y="545"/>
                  </a:cubicBezTo>
                  <a:cubicBezTo>
                    <a:pt x="7539" y="545"/>
                    <a:pt x="9467" y="2246"/>
                    <a:pt x="9747" y="4503"/>
                  </a:cubicBezTo>
                  <a:cubicBezTo>
                    <a:pt x="10048" y="6774"/>
                    <a:pt x="8601" y="8904"/>
                    <a:pt x="6371" y="9487"/>
                  </a:cubicBezTo>
                  <a:cubicBezTo>
                    <a:pt x="5989" y="9585"/>
                    <a:pt x="5607" y="9631"/>
                    <a:pt x="5230" y="9631"/>
                  </a:cubicBezTo>
                  <a:cubicBezTo>
                    <a:pt x="3209" y="9631"/>
                    <a:pt x="1370" y="8281"/>
                    <a:pt x="845" y="6232"/>
                  </a:cubicBezTo>
                  <a:cubicBezTo>
                    <a:pt x="81" y="3338"/>
                    <a:pt x="2251" y="525"/>
                    <a:pt x="5245" y="525"/>
                  </a:cubicBezTo>
                  <a:close/>
                  <a:moveTo>
                    <a:pt x="5248" y="1"/>
                  </a:moveTo>
                  <a:cubicBezTo>
                    <a:pt x="5034" y="1"/>
                    <a:pt x="4819" y="14"/>
                    <a:pt x="4602" y="42"/>
                  </a:cubicBezTo>
                  <a:cubicBezTo>
                    <a:pt x="1950" y="384"/>
                    <a:pt x="1" y="2715"/>
                    <a:pt x="182" y="5388"/>
                  </a:cubicBezTo>
                  <a:cubicBezTo>
                    <a:pt x="342" y="8060"/>
                    <a:pt x="2553" y="10130"/>
                    <a:pt x="5245" y="10130"/>
                  </a:cubicBezTo>
                  <a:cubicBezTo>
                    <a:pt x="5667" y="10130"/>
                    <a:pt x="6089" y="10070"/>
                    <a:pt x="6511" y="9969"/>
                  </a:cubicBezTo>
                  <a:cubicBezTo>
                    <a:pt x="9104" y="9306"/>
                    <a:pt x="10711" y="6734"/>
                    <a:pt x="10209" y="4102"/>
                  </a:cubicBezTo>
                  <a:cubicBezTo>
                    <a:pt x="9748" y="1704"/>
                    <a:pt x="7628" y="1"/>
                    <a:pt x="5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163;p17">
            <a:extLst>
              <a:ext uri="{FF2B5EF4-FFF2-40B4-BE49-F238E27FC236}">
                <a16:creationId xmlns:a16="http://schemas.microsoft.com/office/drawing/2014/main" id="{A56716BE-6EFF-984F-BA93-8FC6F95ABA0B}"/>
              </a:ext>
            </a:extLst>
          </p:cNvPr>
          <p:cNvSpPr/>
          <p:nvPr/>
        </p:nvSpPr>
        <p:spPr>
          <a:xfrm rot="5400000">
            <a:off x="578837" y="1647225"/>
            <a:ext cx="187212" cy="162286"/>
          </a:xfrm>
          <a:custGeom>
            <a:avLst/>
            <a:gdLst/>
            <a:ahLst/>
            <a:cxnLst/>
            <a:rect l="l" t="t" r="r" b="b"/>
            <a:pathLst>
              <a:path w="5588" h="4844" extrusionOk="0">
                <a:moveTo>
                  <a:pt x="2794" y="0"/>
                </a:moveTo>
                <a:lnTo>
                  <a:pt x="1" y="4843"/>
                </a:lnTo>
                <a:lnTo>
                  <a:pt x="2794" y="4160"/>
                </a:lnTo>
                <a:lnTo>
                  <a:pt x="5587" y="4843"/>
                </a:lnTo>
                <a:lnTo>
                  <a:pt x="2794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200;p18">
            <a:extLst>
              <a:ext uri="{FF2B5EF4-FFF2-40B4-BE49-F238E27FC236}">
                <a16:creationId xmlns:a16="http://schemas.microsoft.com/office/drawing/2014/main" id="{96E0C288-4987-B841-ADBC-5C396B5C50E5}"/>
              </a:ext>
            </a:extLst>
          </p:cNvPr>
          <p:cNvSpPr txBox="1"/>
          <p:nvPr/>
        </p:nvSpPr>
        <p:spPr>
          <a:xfrm>
            <a:off x="898676" y="1514168"/>
            <a:ext cx="6883874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With the number of places in Riyadh increasing, We wonder what attracts people ?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54BCB5-7D17-5843-A772-6557752EDB98}"/>
              </a:ext>
            </a:extLst>
          </p:cNvPr>
          <p:cNvGrpSpPr/>
          <p:nvPr/>
        </p:nvGrpSpPr>
        <p:grpSpPr>
          <a:xfrm>
            <a:off x="591300" y="2220686"/>
            <a:ext cx="3734736" cy="428400"/>
            <a:chOff x="596840" y="2170709"/>
            <a:chExt cx="3734736" cy="428400"/>
          </a:xfrm>
        </p:grpSpPr>
        <p:sp>
          <p:nvSpPr>
            <p:cNvPr id="74" name="Google Shape;163;p17">
              <a:extLst>
                <a:ext uri="{FF2B5EF4-FFF2-40B4-BE49-F238E27FC236}">
                  <a16:creationId xmlns:a16="http://schemas.microsoft.com/office/drawing/2014/main" id="{52061D7C-D94D-A54A-972D-9A3F9283BE50}"/>
                </a:ext>
              </a:extLst>
            </p:cNvPr>
            <p:cNvSpPr/>
            <p:nvPr/>
          </p:nvSpPr>
          <p:spPr>
            <a:xfrm rot="5400000">
              <a:off x="584377" y="2303766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0;p18">
              <a:extLst>
                <a:ext uri="{FF2B5EF4-FFF2-40B4-BE49-F238E27FC236}">
                  <a16:creationId xmlns:a16="http://schemas.microsoft.com/office/drawing/2014/main" id="{57B4D66E-84EE-D545-8124-E9FC1C38FBE8}"/>
                </a:ext>
              </a:extLst>
            </p:cNvPr>
            <p:cNvSpPr txBox="1"/>
            <p:nvPr/>
          </p:nvSpPr>
          <p:spPr>
            <a:xfrm>
              <a:off x="898676" y="2170709"/>
              <a:ext cx="34329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This project aims to: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D58CB75-B348-434F-8FE5-E4CED492983B}"/>
              </a:ext>
            </a:extLst>
          </p:cNvPr>
          <p:cNvGrpSpPr/>
          <p:nvPr/>
        </p:nvGrpSpPr>
        <p:grpSpPr>
          <a:xfrm>
            <a:off x="903153" y="2856649"/>
            <a:ext cx="3740276" cy="428400"/>
            <a:chOff x="591300" y="2659086"/>
            <a:chExt cx="3740276" cy="428400"/>
          </a:xfrm>
        </p:grpSpPr>
        <p:sp>
          <p:nvSpPr>
            <p:cNvPr id="76" name="Google Shape;163;p17">
              <a:extLst>
                <a:ext uri="{FF2B5EF4-FFF2-40B4-BE49-F238E27FC236}">
                  <a16:creationId xmlns:a16="http://schemas.microsoft.com/office/drawing/2014/main" id="{14660C39-9870-544A-82C0-2E5A763E4B20}"/>
                </a:ext>
              </a:extLst>
            </p:cNvPr>
            <p:cNvSpPr/>
            <p:nvPr/>
          </p:nvSpPr>
          <p:spPr>
            <a:xfrm rot="5400000">
              <a:off x="578837" y="2792143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noFill/>
            <a:ln w="127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0;p18">
              <a:extLst>
                <a:ext uri="{FF2B5EF4-FFF2-40B4-BE49-F238E27FC236}">
                  <a16:creationId xmlns:a16="http://schemas.microsoft.com/office/drawing/2014/main" id="{9CFB180C-3BA2-114D-BA63-A864784C6341}"/>
                </a:ext>
              </a:extLst>
            </p:cNvPr>
            <p:cNvSpPr txBox="1"/>
            <p:nvPr/>
          </p:nvSpPr>
          <p:spPr>
            <a:xfrm>
              <a:off x="898676" y="2659086"/>
              <a:ext cx="34329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Explore the good areas places.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B5CE9EC-D094-EE47-96F5-32D21D89D99E}"/>
              </a:ext>
            </a:extLst>
          </p:cNvPr>
          <p:cNvGrpSpPr/>
          <p:nvPr/>
        </p:nvGrpSpPr>
        <p:grpSpPr>
          <a:xfrm>
            <a:off x="906309" y="3373645"/>
            <a:ext cx="3737120" cy="428400"/>
            <a:chOff x="591300" y="3227811"/>
            <a:chExt cx="3737120" cy="428400"/>
          </a:xfrm>
        </p:grpSpPr>
        <p:sp>
          <p:nvSpPr>
            <p:cNvPr id="77" name="Google Shape;163;p17">
              <a:extLst>
                <a:ext uri="{FF2B5EF4-FFF2-40B4-BE49-F238E27FC236}">
                  <a16:creationId xmlns:a16="http://schemas.microsoft.com/office/drawing/2014/main" id="{8C4B512A-D995-5C4A-B5CD-9EB7435331C1}"/>
                </a:ext>
              </a:extLst>
            </p:cNvPr>
            <p:cNvSpPr/>
            <p:nvPr/>
          </p:nvSpPr>
          <p:spPr>
            <a:xfrm rot="5400000">
              <a:off x="578837" y="3359242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noFill/>
            <a:ln w="1270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0;p18">
              <a:extLst>
                <a:ext uri="{FF2B5EF4-FFF2-40B4-BE49-F238E27FC236}">
                  <a16:creationId xmlns:a16="http://schemas.microsoft.com/office/drawing/2014/main" id="{7728DCCD-235D-E044-B9BC-07E551500E43}"/>
                </a:ext>
              </a:extLst>
            </p:cNvPr>
            <p:cNvSpPr txBox="1"/>
            <p:nvPr/>
          </p:nvSpPr>
          <p:spPr>
            <a:xfrm>
              <a:off x="895520" y="3227811"/>
              <a:ext cx="34329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Find out what people like and prefer.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976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5FB482-E4F4-F140-A978-5935AD3D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0114" y="-2565809"/>
            <a:ext cx="6006218" cy="614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9DBA1-16BA-EA4B-91B9-0F6FFE49D3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805" y="-1937997"/>
            <a:ext cx="6002702" cy="614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507AC4-29CD-6443-ACCC-88A5DD706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7896" y="-1244825"/>
            <a:ext cx="6006218" cy="614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05A285-C2E9-A049-B728-05C48E272D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94B6D2">
                <a:shade val="45000"/>
                <a:satMod val="135000"/>
              </a:srgb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076" y="-432318"/>
            <a:ext cx="6006218" cy="6148800"/>
          </a:xfrm>
          <a:prstGeom prst="rect">
            <a:avLst/>
          </a:prstGeom>
        </p:spPr>
      </p:pic>
      <p:sp>
        <p:nvSpPr>
          <p:cNvPr id="6" name="Google Shape;46;p15">
            <a:extLst>
              <a:ext uri="{FF2B5EF4-FFF2-40B4-BE49-F238E27FC236}">
                <a16:creationId xmlns:a16="http://schemas.microsoft.com/office/drawing/2014/main" id="{1A1ECA95-F99F-1148-88D5-94B3D3DC03F4}"/>
              </a:ext>
            </a:extLst>
          </p:cNvPr>
          <p:cNvSpPr txBox="1">
            <a:spLocks/>
          </p:cNvSpPr>
          <p:nvPr/>
        </p:nvSpPr>
        <p:spPr>
          <a:xfrm>
            <a:off x="1825816" y="1668298"/>
            <a:ext cx="5492367" cy="18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400" dirty="0">
                <a:latin typeface="Fira Sans" panose="020B05030500000200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50231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7" name="Google Shape;2387;p45"/>
          <p:cNvGrpSpPr/>
          <p:nvPr/>
        </p:nvGrpSpPr>
        <p:grpSpPr>
          <a:xfrm>
            <a:off x="3336324" y="887247"/>
            <a:ext cx="1898815" cy="3710807"/>
            <a:chOff x="3336324" y="887247"/>
            <a:chExt cx="1898815" cy="3710807"/>
          </a:xfrm>
        </p:grpSpPr>
        <p:grpSp>
          <p:nvGrpSpPr>
            <p:cNvPr id="2388" name="Google Shape;2388;p45"/>
            <p:cNvGrpSpPr/>
            <p:nvPr/>
          </p:nvGrpSpPr>
          <p:grpSpPr>
            <a:xfrm>
              <a:off x="3748213" y="1733513"/>
              <a:ext cx="1486927" cy="2676435"/>
              <a:chOff x="4067075" y="1910225"/>
              <a:chExt cx="1338850" cy="2409900"/>
            </a:xfrm>
          </p:grpSpPr>
          <p:sp>
            <p:nvSpPr>
              <p:cNvPr id="2389" name="Google Shape;2389;p45"/>
              <p:cNvSpPr/>
              <p:nvPr/>
            </p:nvSpPr>
            <p:spPr>
              <a:xfrm>
                <a:off x="4067075" y="1910225"/>
                <a:ext cx="1338850" cy="1446850"/>
              </a:xfrm>
              <a:custGeom>
                <a:avLst/>
                <a:gdLst/>
                <a:ahLst/>
                <a:cxnLst/>
                <a:rect l="l" t="t" r="r" b="b"/>
                <a:pathLst>
                  <a:path w="53554" h="57874" fill="none" extrusionOk="0">
                    <a:moveTo>
                      <a:pt x="0" y="81"/>
                    </a:moveTo>
                    <a:lnTo>
                      <a:pt x="43767" y="81"/>
                    </a:lnTo>
                    <a:cubicBezTo>
                      <a:pt x="49133" y="1"/>
                      <a:pt x="53553" y="4341"/>
                      <a:pt x="53553" y="9726"/>
                    </a:cubicBezTo>
                    <a:cubicBezTo>
                      <a:pt x="53553" y="15092"/>
                      <a:pt x="49133" y="19432"/>
                      <a:pt x="43767" y="19352"/>
                    </a:cubicBezTo>
                    <a:lnTo>
                      <a:pt x="15795" y="19352"/>
                    </a:lnTo>
                    <a:cubicBezTo>
                      <a:pt x="10530" y="19432"/>
                      <a:pt x="6310" y="23713"/>
                      <a:pt x="6310" y="28977"/>
                    </a:cubicBezTo>
                    <a:cubicBezTo>
                      <a:pt x="6310" y="34242"/>
                      <a:pt x="10530" y="38522"/>
                      <a:pt x="15795" y="38623"/>
                    </a:cubicBezTo>
                    <a:lnTo>
                      <a:pt x="43767" y="38623"/>
                    </a:lnTo>
                    <a:cubicBezTo>
                      <a:pt x="49072" y="38623"/>
                      <a:pt x="53393" y="42923"/>
                      <a:pt x="53393" y="48248"/>
                    </a:cubicBezTo>
                    <a:cubicBezTo>
                      <a:pt x="53393" y="53574"/>
                      <a:pt x="49072" y="57874"/>
                      <a:pt x="43767" y="57874"/>
                    </a:cubicBezTo>
                    <a:lnTo>
                      <a:pt x="15795" y="57874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dash"/>
                <a:miter lim="2009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4211250" y="3355050"/>
                <a:ext cx="1180600" cy="965075"/>
              </a:xfrm>
              <a:custGeom>
                <a:avLst/>
                <a:gdLst/>
                <a:ahLst/>
                <a:cxnLst/>
                <a:rect l="l" t="t" r="r" b="b"/>
                <a:pathLst>
                  <a:path w="47224" h="38603" fill="none" extrusionOk="0">
                    <a:moveTo>
                      <a:pt x="242" y="38603"/>
                    </a:moveTo>
                    <a:lnTo>
                      <a:pt x="37759" y="38603"/>
                    </a:lnTo>
                    <a:cubicBezTo>
                      <a:pt x="43004" y="38522"/>
                      <a:pt x="47224" y="34242"/>
                      <a:pt x="47224" y="28977"/>
                    </a:cubicBezTo>
                    <a:cubicBezTo>
                      <a:pt x="47224" y="23712"/>
                      <a:pt x="43004" y="19432"/>
                      <a:pt x="37759" y="19352"/>
                    </a:cubicBezTo>
                    <a:lnTo>
                      <a:pt x="9787" y="19352"/>
                    </a:lnTo>
                    <a:cubicBezTo>
                      <a:pt x="4401" y="19432"/>
                      <a:pt x="1" y="15092"/>
                      <a:pt x="1" y="9706"/>
                    </a:cubicBezTo>
                    <a:cubicBezTo>
                      <a:pt x="1" y="4341"/>
                      <a:pt x="4401" y="0"/>
                      <a:pt x="9787" y="81"/>
                    </a:cubicBezTo>
                    <a:lnTo>
                      <a:pt x="37759" y="81"/>
                    </a:lnTo>
                  </a:path>
                </a:pathLst>
              </a:custGeom>
              <a:noFill/>
              <a:ln w="19050" cap="flat" cmpd="sng">
                <a:solidFill>
                  <a:schemeClr val="accent6"/>
                </a:solidFill>
                <a:prstDash val="dash"/>
                <a:miter lim="2009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1" name="Google Shape;2391;p45"/>
            <p:cNvGrpSpPr/>
            <p:nvPr/>
          </p:nvGrpSpPr>
          <p:grpSpPr>
            <a:xfrm>
              <a:off x="3486517" y="4208353"/>
              <a:ext cx="389700" cy="389700"/>
              <a:chOff x="3219254" y="4208353"/>
              <a:chExt cx="389700" cy="389700"/>
            </a:xfrm>
          </p:grpSpPr>
          <p:sp>
            <p:nvSpPr>
              <p:cNvPr id="2392" name="Google Shape;2392;p45"/>
              <p:cNvSpPr/>
              <p:nvPr/>
            </p:nvSpPr>
            <p:spPr>
              <a:xfrm>
                <a:off x="3274896" y="4263981"/>
                <a:ext cx="278400" cy="278400"/>
              </a:xfrm>
              <a:prstGeom prst="ellipse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5"/>
              <p:cNvSpPr/>
              <p:nvPr/>
            </p:nvSpPr>
            <p:spPr>
              <a:xfrm>
                <a:off x="3219254" y="4208353"/>
                <a:ext cx="389700" cy="389700"/>
              </a:xfrm>
              <a:prstGeom prst="ellipse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5"/>
              <p:cNvSpPr/>
              <p:nvPr/>
            </p:nvSpPr>
            <p:spPr>
              <a:xfrm>
                <a:off x="3354360" y="4343404"/>
                <a:ext cx="119700" cy="119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5" name="Google Shape;2395;p45"/>
            <p:cNvGrpSpPr/>
            <p:nvPr/>
          </p:nvGrpSpPr>
          <p:grpSpPr>
            <a:xfrm>
              <a:off x="3336324" y="887247"/>
              <a:ext cx="846277" cy="846277"/>
              <a:chOff x="3385275" y="1148235"/>
              <a:chExt cx="762000" cy="762000"/>
            </a:xfrm>
          </p:grpSpPr>
          <p:sp>
            <p:nvSpPr>
              <p:cNvPr id="2396" name="Google Shape;2396;p45"/>
              <p:cNvSpPr/>
              <p:nvPr/>
            </p:nvSpPr>
            <p:spPr>
              <a:xfrm rot="8100000">
                <a:off x="3496867" y="1259827"/>
                <a:ext cx="538815" cy="538815"/>
              </a:xfrm>
              <a:prstGeom prst="teardrop">
                <a:avLst>
                  <a:gd name="adj" fmla="val 100000"/>
                </a:avLst>
              </a:prstGeom>
              <a:gradFill flip="none" rotWithShape="1">
                <a:gsLst>
                  <a:gs pos="0">
                    <a:schemeClr val="accent6">
                      <a:tint val="66000"/>
                      <a:satMod val="160000"/>
                    </a:schemeClr>
                  </a:gs>
                  <a:gs pos="50000">
                    <a:schemeClr val="accent6">
                      <a:tint val="44500"/>
                      <a:satMod val="160000"/>
                    </a:schemeClr>
                  </a:gs>
                  <a:gs pos="100000">
                    <a:schemeClr val="accent6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3640925" y="1388034"/>
                <a:ext cx="250800" cy="250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1" name="Google Shape;2401;p45"/>
          <p:cNvSpPr/>
          <p:nvPr/>
        </p:nvSpPr>
        <p:spPr>
          <a:xfrm rot="2700000">
            <a:off x="3115060" y="2239026"/>
            <a:ext cx="598212" cy="598212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3" name="Google Shape;2413;p45"/>
          <p:cNvSpPr txBox="1"/>
          <p:nvPr/>
        </p:nvSpPr>
        <p:spPr>
          <a:xfrm>
            <a:off x="457200" y="2240825"/>
            <a:ext cx="25803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Fira Sans" panose="020B0503050000020004" pitchFamily="34" charset="0"/>
              </a:rPr>
              <a:t>Does everyone who likes the place take a photo of it ?</a:t>
            </a:r>
          </a:p>
        </p:txBody>
      </p:sp>
      <p:grpSp>
        <p:nvGrpSpPr>
          <p:cNvPr id="2414" name="Google Shape;2414;p45"/>
          <p:cNvGrpSpPr/>
          <p:nvPr/>
        </p:nvGrpSpPr>
        <p:grpSpPr>
          <a:xfrm>
            <a:off x="457200" y="3313451"/>
            <a:ext cx="3256072" cy="598212"/>
            <a:chOff x="457200" y="3313451"/>
            <a:chExt cx="3256072" cy="598212"/>
          </a:xfrm>
        </p:grpSpPr>
        <p:grpSp>
          <p:nvGrpSpPr>
            <p:cNvPr id="2415" name="Google Shape;2415;p45"/>
            <p:cNvGrpSpPr/>
            <p:nvPr/>
          </p:nvGrpSpPr>
          <p:grpSpPr>
            <a:xfrm>
              <a:off x="3115060" y="3313451"/>
              <a:ext cx="598212" cy="598212"/>
              <a:chOff x="3115060" y="3313451"/>
              <a:chExt cx="598212" cy="598212"/>
            </a:xfrm>
          </p:grpSpPr>
          <p:sp>
            <p:nvSpPr>
              <p:cNvPr id="2416" name="Google Shape;2416;p45"/>
              <p:cNvSpPr/>
              <p:nvPr/>
            </p:nvSpPr>
            <p:spPr>
              <a:xfrm rot="2700000">
                <a:off x="3115060" y="3313451"/>
                <a:ext cx="598212" cy="598212"/>
              </a:xfrm>
              <a:prstGeom prst="teardrop">
                <a:avLst>
                  <a:gd name="adj" fmla="val 1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417" name="Google Shape;2417;p45"/>
              <p:cNvGrpSpPr/>
              <p:nvPr/>
            </p:nvGrpSpPr>
            <p:grpSpPr>
              <a:xfrm>
                <a:off x="3247160" y="3452937"/>
                <a:ext cx="334039" cy="319539"/>
                <a:chOff x="1973254" y="4156304"/>
                <a:chExt cx="357720" cy="342192"/>
              </a:xfrm>
            </p:grpSpPr>
            <p:sp>
              <p:nvSpPr>
                <p:cNvPr id="2418" name="Google Shape;2418;p45"/>
                <p:cNvSpPr/>
                <p:nvPr/>
              </p:nvSpPr>
              <p:spPr>
                <a:xfrm>
                  <a:off x="2129044" y="4156304"/>
                  <a:ext cx="18926" cy="97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3085" extrusionOk="0">
                      <a:moveTo>
                        <a:pt x="417" y="0"/>
                      </a:moveTo>
                      <a:cubicBezTo>
                        <a:pt x="310" y="0"/>
                        <a:pt x="238" y="72"/>
                        <a:pt x="238" y="179"/>
                      </a:cubicBezTo>
                      <a:cubicBezTo>
                        <a:pt x="238" y="358"/>
                        <a:pt x="191" y="453"/>
                        <a:pt x="131" y="560"/>
                      </a:cubicBezTo>
                      <a:cubicBezTo>
                        <a:pt x="72" y="667"/>
                        <a:pt x="0" y="822"/>
                        <a:pt x="0" y="1096"/>
                      </a:cubicBezTo>
                      <a:cubicBezTo>
                        <a:pt x="0" y="1358"/>
                        <a:pt x="72" y="1501"/>
                        <a:pt x="131" y="1632"/>
                      </a:cubicBezTo>
                      <a:cubicBezTo>
                        <a:pt x="191" y="1727"/>
                        <a:pt x="238" y="1822"/>
                        <a:pt x="238" y="2001"/>
                      </a:cubicBezTo>
                      <a:cubicBezTo>
                        <a:pt x="238" y="2179"/>
                        <a:pt x="191" y="2263"/>
                        <a:pt x="131" y="2370"/>
                      </a:cubicBezTo>
                      <a:cubicBezTo>
                        <a:pt x="72" y="2501"/>
                        <a:pt x="0" y="2644"/>
                        <a:pt x="0" y="2906"/>
                      </a:cubicBezTo>
                      <a:cubicBezTo>
                        <a:pt x="0" y="3013"/>
                        <a:pt x="72" y="3084"/>
                        <a:pt x="179" y="3084"/>
                      </a:cubicBezTo>
                      <a:cubicBezTo>
                        <a:pt x="286" y="3084"/>
                        <a:pt x="357" y="3013"/>
                        <a:pt x="357" y="2906"/>
                      </a:cubicBezTo>
                      <a:cubicBezTo>
                        <a:pt x="357" y="2727"/>
                        <a:pt x="405" y="2644"/>
                        <a:pt x="464" y="2536"/>
                      </a:cubicBezTo>
                      <a:cubicBezTo>
                        <a:pt x="524" y="2417"/>
                        <a:pt x="595" y="2263"/>
                        <a:pt x="595" y="2001"/>
                      </a:cubicBezTo>
                      <a:cubicBezTo>
                        <a:pt x="595" y="1727"/>
                        <a:pt x="524" y="1584"/>
                        <a:pt x="464" y="1465"/>
                      </a:cubicBezTo>
                      <a:cubicBezTo>
                        <a:pt x="405" y="1358"/>
                        <a:pt x="357" y="1274"/>
                        <a:pt x="357" y="1096"/>
                      </a:cubicBezTo>
                      <a:cubicBezTo>
                        <a:pt x="357" y="905"/>
                        <a:pt x="405" y="822"/>
                        <a:pt x="464" y="715"/>
                      </a:cubicBezTo>
                      <a:cubicBezTo>
                        <a:pt x="524" y="596"/>
                        <a:pt x="595" y="453"/>
                        <a:pt x="595" y="179"/>
                      </a:cubicBezTo>
                      <a:cubicBezTo>
                        <a:pt x="595" y="72"/>
                        <a:pt x="524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45"/>
                <p:cNvSpPr/>
                <p:nvPr/>
              </p:nvSpPr>
              <p:spPr>
                <a:xfrm>
                  <a:off x="2174771" y="4156304"/>
                  <a:ext cx="18958" cy="97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3085" extrusionOk="0">
                      <a:moveTo>
                        <a:pt x="418" y="0"/>
                      </a:moveTo>
                      <a:cubicBezTo>
                        <a:pt x="322" y="0"/>
                        <a:pt x="239" y="72"/>
                        <a:pt x="239" y="179"/>
                      </a:cubicBezTo>
                      <a:cubicBezTo>
                        <a:pt x="239" y="358"/>
                        <a:pt x="191" y="453"/>
                        <a:pt x="144" y="560"/>
                      </a:cubicBezTo>
                      <a:cubicBezTo>
                        <a:pt x="84" y="667"/>
                        <a:pt x="1" y="822"/>
                        <a:pt x="1" y="1096"/>
                      </a:cubicBezTo>
                      <a:cubicBezTo>
                        <a:pt x="1" y="1358"/>
                        <a:pt x="84" y="1501"/>
                        <a:pt x="144" y="1632"/>
                      </a:cubicBezTo>
                      <a:cubicBezTo>
                        <a:pt x="191" y="1727"/>
                        <a:pt x="239" y="1822"/>
                        <a:pt x="239" y="2001"/>
                      </a:cubicBezTo>
                      <a:cubicBezTo>
                        <a:pt x="239" y="2179"/>
                        <a:pt x="191" y="2263"/>
                        <a:pt x="144" y="2370"/>
                      </a:cubicBezTo>
                      <a:cubicBezTo>
                        <a:pt x="84" y="2501"/>
                        <a:pt x="1" y="2644"/>
                        <a:pt x="1" y="2906"/>
                      </a:cubicBezTo>
                      <a:cubicBezTo>
                        <a:pt x="1" y="3013"/>
                        <a:pt x="84" y="3084"/>
                        <a:pt x="179" y="3084"/>
                      </a:cubicBezTo>
                      <a:cubicBezTo>
                        <a:pt x="287" y="3084"/>
                        <a:pt x="358" y="3013"/>
                        <a:pt x="358" y="2906"/>
                      </a:cubicBezTo>
                      <a:cubicBezTo>
                        <a:pt x="358" y="2727"/>
                        <a:pt x="406" y="2644"/>
                        <a:pt x="465" y="2536"/>
                      </a:cubicBezTo>
                      <a:cubicBezTo>
                        <a:pt x="525" y="2417"/>
                        <a:pt x="596" y="2263"/>
                        <a:pt x="596" y="2001"/>
                      </a:cubicBezTo>
                      <a:cubicBezTo>
                        <a:pt x="596" y="1727"/>
                        <a:pt x="525" y="1584"/>
                        <a:pt x="465" y="1465"/>
                      </a:cubicBezTo>
                      <a:cubicBezTo>
                        <a:pt x="406" y="1358"/>
                        <a:pt x="358" y="1274"/>
                        <a:pt x="358" y="1096"/>
                      </a:cubicBezTo>
                      <a:cubicBezTo>
                        <a:pt x="358" y="905"/>
                        <a:pt x="406" y="822"/>
                        <a:pt x="465" y="715"/>
                      </a:cubicBezTo>
                      <a:cubicBezTo>
                        <a:pt x="525" y="596"/>
                        <a:pt x="596" y="453"/>
                        <a:pt x="596" y="179"/>
                      </a:cubicBezTo>
                      <a:cubicBezTo>
                        <a:pt x="596" y="72"/>
                        <a:pt x="525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45"/>
                <p:cNvSpPr/>
                <p:nvPr/>
              </p:nvSpPr>
              <p:spPr>
                <a:xfrm>
                  <a:off x="1992529" y="4460644"/>
                  <a:ext cx="338445" cy="37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8" h="1192" extrusionOk="0">
                      <a:moveTo>
                        <a:pt x="10002" y="358"/>
                      </a:moveTo>
                      <a:lnTo>
                        <a:pt x="9931" y="632"/>
                      </a:lnTo>
                      <a:cubicBezTo>
                        <a:pt x="9895" y="751"/>
                        <a:pt x="9764" y="834"/>
                        <a:pt x="9645" y="834"/>
                      </a:cubicBezTo>
                      <a:lnTo>
                        <a:pt x="1013" y="834"/>
                      </a:lnTo>
                      <a:cubicBezTo>
                        <a:pt x="894" y="834"/>
                        <a:pt x="763" y="739"/>
                        <a:pt x="727" y="632"/>
                      </a:cubicBezTo>
                      <a:lnTo>
                        <a:pt x="656" y="358"/>
                      </a:lnTo>
                      <a:close/>
                      <a:moveTo>
                        <a:pt x="180" y="1"/>
                      </a:moveTo>
                      <a:cubicBezTo>
                        <a:pt x="72" y="1"/>
                        <a:pt x="1" y="84"/>
                        <a:pt x="1" y="180"/>
                      </a:cubicBezTo>
                      <a:cubicBezTo>
                        <a:pt x="1" y="287"/>
                        <a:pt x="72" y="358"/>
                        <a:pt x="180" y="358"/>
                      </a:cubicBezTo>
                      <a:lnTo>
                        <a:pt x="287" y="358"/>
                      </a:lnTo>
                      <a:lnTo>
                        <a:pt x="382" y="715"/>
                      </a:lnTo>
                      <a:cubicBezTo>
                        <a:pt x="465" y="989"/>
                        <a:pt x="739" y="1192"/>
                        <a:pt x="1013" y="1192"/>
                      </a:cubicBezTo>
                      <a:lnTo>
                        <a:pt x="9645" y="1192"/>
                      </a:lnTo>
                      <a:cubicBezTo>
                        <a:pt x="9931" y="1192"/>
                        <a:pt x="10193" y="989"/>
                        <a:pt x="10264" y="715"/>
                      </a:cubicBezTo>
                      <a:lnTo>
                        <a:pt x="10371" y="358"/>
                      </a:lnTo>
                      <a:lnTo>
                        <a:pt x="10478" y="358"/>
                      </a:lnTo>
                      <a:cubicBezTo>
                        <a:pt x="10574" y="358"/>
                        <a:pt x="10657" y="287"/>
                        <a:pt x="10657" y="180"/>
                      </a:cubicBezTo>
                      <a:cubicBezTo>
                        <a:pt x="10657" y="96"/>
                        <a:pt x="10586" y="1"/>
                        <a:pt x="1047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45"/>
                <p:cNvSpPr/>
                <p:nvPr/>
              </p:nvSpPr>
              <p:spPr>
                <a:xfrm>
                  <a:off x="1996340" y="4288627"/>
                  <a:ext cx="60525" cy="69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2180" extrusionOk="0">
                      <a:moveTo>
                        <a:pt x="1500" y="358"/>
                      </a:moveTo>
                      <a:lnTo>
                        <a:pt x="1500" y="1346"/>
                      </a:lnTo>
                      <a:cubicBezTo>
                        <a:pt x="1500" y="1513"/>
                        <a:pt x="1512" y="1656"/>
                        <a:pt x="1524" y="1822"/>
                      </a:cubicBezTo>
                      <a:lnTo>
                        <a:pt x="1512" y="1822"/>
                      </a:lnTo>
                      <a:cubicBezTo>
                        <a:pt x="869" y="1822"/>
                        <a:pt x="369" y="1298"/>
                        <a:pt x="369" y="679"/>
                      </a:cubicBezTo>
                      <a:cubicBezTo>
                        <a:pt x="357" y="572"/>
                        <a:pt x="369" y="465"/>
                        <a:pt x="405" y="358"/>
                      </a:cubicBezTo>
                      <a:close/>
                      <a:moveTo>
                        <a:pt x="262" y="1"/>
                      </a:moveTo>
                      <a:cubicBezTo>
                        <a:pt x="191" y="1"/>
                        <a:pt x="131" y="48"/>
                        <a:pt x="107" y="120"/>
                      </a:cubicBezTo>
                      <a:cubicBezTo>
                        <a:pt x="24" y="298"/>
                        <a:pt x="0" y="477"/>
                        <a:pt x="0" y="679"/>
                      </a:cubicBezTo>
                      <a:cubicBezTo>
                        <a:pt x="0" y="1513"/>
                        <a:pt x="667" y="2179"/>
                        <a:pt x="1500" y="2179"/>
                      </a:cubicBezTo>
                      <a:lnTo>
                        <a:pt x="1726" y="2179"/>
                      </a:lnTo>
                      <a:cubicBezTo>
                        <a:pt x="1786" y="2179"/>
                        <a:pt x="1834" y="2144"/>
                        <a:pt x="1857" y="2120"/>
                      </a:cubicBezTo>
                      <a:cubicBezTo>
                        <a:pt x="1893" y="2084"/>
                        <a:pt x="1905" y="2025"/>
                        <a:pt x="1905" y="1965"/>
                      </a:cubicBezTo>
                      <a:cubicBezTo>
                        <a:pt x="1857" y="1763"/>
                        <a:pt x="1846" y="1548"/>
                        <a:pt x="1846" y="1358"/>
                      </a:cubicBezTo>
                      <a:lnTo>
                        <a:pt x="1846" y="179"/>
                      </a:lnTo>
                      <a:cubicBezTo>
                        <a:pt x="1846" y="84"/>
                        <a:pt x="1774" y="1"/>
                        <a:pt x="16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45"/>
                <p:cNvSpPr/>
                <p:nvPr/>
              </p:nvSpPr>
              <p:spPr>
                <a:xfrm>
                  <a:off x="1973254" y="4265954"/>
                  <a:ext cx="306658" cy="18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" h="5799" extrusionOk="0">
                      <a:moveTo>
                        <a:pt x="9288" y="357"/>
                      </a:moveTo>
                      <a:lnTo>
                        <a:pt x="9288" y="2072"/>
                      </a:lnTo>
                      <a:cubicBezTo>
                        <a:pt x="9288" y="3917"/>
                        <a:pt x="7776" y="5418"/>
                        <a:pt x="5930" y="5418"/>
                      </a:cubicBezTo>
                      <a:cubicBezTo>
                        <a:pt x="4585" y="5418"/>
                        <a:pt x="3358" y="4620"/>
                        <a:pt x="2834" y="3370"/>
                      </a:cubicBezTo>
                      <a:cubicBezTo>
                        <a:pt x="2811" y="3310"/>
                        <a:pt x="2751" y="3263"/>
                        <a:pt x="2668" y="3263"/>
                      </a:cubicBezTo>
                      <a:lnTo>
                        <a:pt x="2227" y="3263"/>
                      </a:lnTo>
                      <a:cubicBezTo>
                        <a:pt x="1203" y="3263"/>
                        <a:pt x="346" y="2429"/>
                        <a:pt x="346" y="1393"/>
                      </a:cubicBezTo>
                      <a:cubicBezTo>
                        <a:pt x="358" y="1012"/>
                        <a:pt x="477" y="655"/>
                        <a:pt x="668" y="357"/>
                      </a:cubicBezTo>
                      <a:lnTo>
                        <a:pt x="8335" y="357"/>
                      </a:lnTo>
                      <a:lnTo>
                        <a:pt x="8335" y="1131"/>
                      </a:lnTo>
                      <a:cubicBezTo>
                        <a:pt x="8335" y="1238"/>
                        <a:pt x="8407" y="1310"/>
                        <a:pt x="8514" y="1310"/>
                      </a:cubicBezTo>
                      <a:cubicBezTo>
                        <a:pt x="8609" y="1310"/>
                        <a:pt x="8692" y="1238"/>
                        <a:pt x="8692" y="1131"/>
                      </a:cubicBezTo>
                      <a:lnTo>
                        <a:pt x="8692" y="357"/>
                      </a:lnTo>
                      <a:close/>
                      <a:moveTo>
                        <a:pt x="572" y="0"/>
                      </a:moveTo>
                      <a:cubicBezTo>
                        <a:pt x="513" y="0"/>
                        <a:pt x="477" y="36"/>
                        <a:pt x="429" y="84"/>
                      </a:cubicBezTo>
                      <a:cubicBezTo>
                        <a:pt x="144" y="465"/>
                        <a:pt x="1" y="917"/>
                        <a:pt x="1" y="1381"/>
                      </a:cubicBezTo>
                      <a:cubicBezTo>
                        <a:pt x="1" y="2620"/>
                        <a:pt x="1013" y="3620"/>
                        <a:pt x="2227" y="3620"/>
                      </a:cubicBezTo>
                      <a:lnTo>
                        <a:pt x="2561" y="3620"/>
                      </a:lnTo>
                      <a:cubicBezTo>
                        <a:pt x="3168" y="4941"/>
                        <a:pt x="4478" y="5799"/>
                        <a:pt x="5930" y="5799"/>
                      </a:cubicBezTo>
                      <a:cubicBezTo>
                        <a:pt x="7990" y="5799"/>
                        <a:pt x="9657" y="4132"/>
                        <a:pt x="9657" y="2072"/>
                      </a:cubicBezTo>
                      <a:lnTo>
                        <a:pt x="9657" y="179"/>
                      </a:lnTo>
                      <a:cubicBezTo>
                        <a:pt x="9657" y="84"/>
                        <a:pt x="9585" y="0"/>
                        <a:pt x="94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45"/>
                <p:cNvSpPr/>
                <p:nvPr/>
              </p:nvSpPr>
              <p:spPr>
                <a:xfrm>
                  <a:off x="2155877" y="4319620"/>
                  <a:ext cx="93423" cy="99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2" h="3133" extrusionOk="0">
                      <a:moveTo>
                        <a:pt x="2763" y="1"/>
                      </a:moveTo>
                      <a:cubicBezTo>
                        <a:pt x="2656" y="1"/>
                        <a:pt x="2584" y="72"/>
                        <a:pt x="2584" y="179"/>
                      </a:cubicBezTo>
                      <a:lnTo>
                        <a:pt x="2584" y="382"/>
                      </a:lnTo>
                      <a:cubicBezTo>
                        <a:pt x="2584" y="1703"/>
                        <a:pt x="1513" y="2775"/>
                        <a:pt x="179" y="2775"/>
                      </a:cubicBezTo>
                      <a:cubicBezTo>
                        <a:pt x="84" y="2775"/>
                        <a:pt x="0" y="2858"/>
                        <a:pt x="0" y="2954"/>
                      </a:cubicBezTo>
                      <a:cubicBezTo>
                        <a:pt x="0" y="3061"/>
                        <a:pt x="84" y="3132"/>
                        <a:pt x="179" y="3132"/>
                      </a:cubicBezTo>
                      <a:cubicBezTo>
                        <a:pt x="1703" y="3132"/>
                        <a:pt x="2941" y="1906"/>
                        <a:pt x="2941" y="382"/>
                      </a:cubicBezTo>
                      <a:lnTo>
                        <a:pt x="2941" y="179"/>
                      </a:lnTo>
                      <a:cubicBezTo>
                        <a:pt x="2941" y="72"/>
                        <a:pt x="2858" y="1"/>
                        <a:pt x="27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24" name="Google Shape;2424;p45"/>
            <p:cNvSpPr txBox="1"/>
            <p:nvPr/>
          </p:nvSpPr>
          <p:spPr>
            <a:xfrm>
              <a:off x="457200" y="3315250"/>
              <a:ext cx="25803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sz="1200" b="0" i="0" u="none" strike="noStrike" dirty="0">
                  <a:solidFill>
                    <a:srgbClr val="24292F"/>
                  </a:solidFill>
                  <a:effectLst/>
                  <a:latin typeface="Fira Sans" panose="020B0503050000020004" pitchFamily="34" charset="0"/>
                </a:rPr>
                <a:t>What is the ratio of restaurants, cafes and shops ?</a:t>
              </a:r>
            </a:p>
          </p:txBody>
        </p:sp>
      </p:grpSp>
      <p:grpSp>
        <p:nvGrpSpPr>
          <p:cNvPr id="2433" name="Google Shape;2433;p45"/>
          <p:cNvGrpSpPr/>
          <p:nvPr/>
        </p:nvGrpSpPr>
        <p:grpSpPr>
          <a:xfrm>
            <a:off x="5430728" y="2772504"/>
            <a:ext cx="3256072" cy="600296"/>
            <a:chOff x="5430728" y="2772504"/>
            <a:chExt cx="3256072" cy="600296"/>
          </a:xfrm>
        </p:grpSpPr>
        <p:sp>
          <p:nvSpPr>
            <p:cNvPr id="2435" name="Google Shape;2435;p45"/>
            <p:cNvSpPr/>
            <p:nvPr/>
          </p:nvSpPr>
          <p:spPr>
            <a:xfrm rot="18900000" flipH="1">
              <a:off x="5430728" y="2772504"/>
              <a:ext cx="598212" cy="598212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45"/>
            <p:cNvSpPr txBox="1"/>
            <p:nvPr/>
          </p:nvSpPr>
          <p:spPr>
            <a:xfrm>
              <a:off x="6106500" y="2778200"/>
              <a:ext cx="25803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sz="1200" b="0" i="0" u="none" strike="noStrike" dirty="0">
                  <a:solidFill>
                    <a:srgbClr val="24292F"/>
                  </a:solidFill>
                  <a:effectLst/>
                  <a:latin typeface="Fira Sans" panose="020B0503050000020004" pitchFamily="34" charset="0"/>
                </a:rPr>
                <a:t>What are the most common areas where cafes and restaurants are located ?</a:t>
              </a:r>
            </a:p>
          </p:txBody>
        </p:sp>
      </p:grpSp>
      <p:grpSp>
        <p:nvGrpSpPr>
          <p:cNvPr id="2441" name="Google Shape;2441;p45"/>
          <p:cNvGrpSpPr/>
          <p:nvPr/>
        </p:nvGrpSpPr>
        <p:grpSpPr>
          <a:xfrm>
            <a:off x="5430728" y="3844825"/>
            <a:ext cx="3256072" cy="599899"/>
            <a:chOff x="5430728" y="3844825"/>
            <a:chExt cx="3256072" cy="599899"/>
          </a:xfrm>
        </p:grpSpPr>
        <p:sp>
          <p:nvSpPr>
            <p:cNvPr id="2443" name="Google Shape;2443;p45"/>
            <p:cNvSpPr/>
            <p:nvPr/>
          </p:nvSpPr>
          <p:spPr>
            <a:xfrm rot="18900000" flipH="1">
              <a:off x="5430728" y="3846512"/>
              <a:ext cx="598212" cy="598212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2447;p45"/>
            <p:cNvSpPr txBox="1"/>
            <p:nvPr/>
          </p:nvSpPr>
          <p:spPr>
            <a:xfrm>
              <a:off x="6106500" y="3844825"/>
              <a:ext cx="25803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b="0" i="0" u="none" strike="noStrike" dirty="0">
                  <a:solidFill>
                    <a:srgbClr val="24292F"/>
                  </a:solidFill>
                  <a:effectLst/>
                  <a:latin typeface="Fira Sans" panose="020B0503050000020004" pitchFamily="34" charset="0"/>
                </a:rPr>
                <a:t>What is the most liked type of restaurant?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A223DA-DC41-DD46-96B1-9B0BECDD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25" y="2376855"/>
            <a:ext cx="360126" cy="317949"/>
          </a:xfrm>
          <a:prstGeom prst="rect">
            <a:avLst/>
          </a:prstGeom>
        </p:spPr>
      </p:pic>
      <p:sp>
        <p:nvSpPr>
          <p:cNvPr id="71" name="Google Shape;190;p18">
            <a:extLst>
              <a:ext uri="{FF2B5EF4-FFF2-40B4-BE49-F238E27FC236}">
                <a16:creationId xmlns:a16="http://schemas.microsoft.com/office/drawing/2014/main" id="{3EB6CFC0-5934-BB4E-BDD2-56CA5B274F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300" y="301944"/>
            <a:ext cx="489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Design</a:t>
            </a:r>
            <a:endParaRPr dirty="0">
              <a:latin typeface="Fira Sans" panose="020B05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8F6561-CF73-CA45-A41E-FD9943C98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425" y="2871977"/>
            <a:ext cx="399266" cy="3992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52CABFC-A9E8-7D4E-AC37-50B5CC96C760}"/>
              </a:ext>
            </a:extLst>
          </p:cNvPr>
          <p:cNvGrpSpPr/>
          <p:nvPr/>
        </p:nvGrpSpPr>
        <p:grpSpPr>
          <a:xfrm>
            <a:off x="5430728" y="1698496"/>
            <a:ext cx="3256072" cy="599879"/>
            <a:chOff x="5430728" y="1698496"/>
            <a:chExt cx="3256072" cy="599879"/>
          </a:xfrm>
        </p:grpSpPr>
        <p:grpSp>
          <p:nvGrpSpPr>
            <p:cNvPr id="2425" name="Google Shape;2425;p45"/>
            <p:cNvGrpSpPr/>
            <p:nvPr/>
          </p:nvGrpSpPr>
          <p:grpSpPr>
            <a:xfrm>
              <a:off x="5430728" y="1698496"/>
              <a:ext cx="3256072" cy="599879"/>
              <a:chOff x="5430728" y="1698496"/>
              <a:chExt cx="3256072" cy="599879"/>
            </a:xfrm>
          </p:grpSpPr>
          <p:sp>
            <p:nvSpPr>
              <p:cNvPr id="2427" name="Google Shape;2427;p45"/>
              <p:cNvSpPr/>
              <p:nvPr/>
            </p:nvSpPr>
            <p:spPr>
              <a:xfrm rot="18900000" flipH="1">
                <a:off x="5430728" y="1698496"/>
                <a:ext cx="598212" cy="598212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2" name="Google Shape;2432;p45"/>
              <p:cNvSpPr txBox="1"/>
              <p:nvPr/>
            </p:nvSpPr>
            <p:spPr>
              <a:xfrm>
                <a:off x="6106500" y="1703775"/>
                <a:ext cx="2580300" cy="59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/>
                <a:r>
                  <a:rPr lang="en-US" sz="1200" b="0" i="0" u="none" strike="noStrike" dirty="0">
                    <a:solidFill>
                      <a:srgbClr val="24292F"/>
                    </a:solidFill>
                    <a:effectLst/>
                    <a:latin typeface="Fira Sans" panose="020B0503050000020004" pitchFamily="34" charset="0"/>
                  </a:rPr>
                  <a:t>Is there a relationship between </a:t>
                </a:r>
                <a:r>
                  <a:rPr lang="en-US" sz="1200" dirty="0">
                    <a:solidFill>
                      <a:schemeClr val="dk1"/>
                    </a:solidFill>
                    <a:latin typeface="Fira Sans" panose="020B0503050000020004" pitchFamily="34" charset="0"/>
                  </a:rPr>
                  <a:t>prices</a:t>
                </a:r>
                <a:r>
                  <a:rPr lang="en-US" sz="1200" b="0" i="0" u="none" strike="noStrike" dirty="0">
                    <a:solidFill>
                      <a:srgbClr val="24292F"/>
                    </a:solidFill>
                    <a:effectLst/>
                    <a:latin typeface="Fira Sans" panose="020B0503050000020004" pitchFamily="34" charset="0"/>
                  </a:rPr>
                  <a:t> and ratings ?</a:t>
                </a:r>
                <a:br>
                  <a:rPr lang="en-US" sz="1200" dirty="0">
                    <a:latin typeface="Fira Sans" panose="020B0503050000020004" pitchFamily="34" charset="0"/>
                  </a:rPr>
                </a:br>
                <a:endParaRPr lang="en-US" sz="1200" dirty="0">
                  <a:solidFill>
                    <a:schemeClr val="dk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3FEED7-7DE1-244D-A3B8-4E36A9B4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8425" y="1804189"/>
              <a:ext cx="399266" cy="378614"/>
            </a:xfrm>
            <a:prstGeom prst="rect">
              <a:avLst/>
            </a:prstGeom>
          </p:spPr>
        </p:pic>
      </p:grpSp>
      <p:grpSp>
        <p:nvGrpSpPr>
          <p:cNvPr id="44" name="Google Shape;194;p18">
            <a:extLst>
              <a:ext uri="{FF2B5EF4-FFF2-40B4-BE49-F238E27FC236}">
                <a16:creationId xmlns:a16="http://schemas.microsoft.com/office/drawing/2014/main" id="{32A094B8-4B7B-314A-BF8A-F816F0E7178F}"/>
              </a:ext>
            </a:extLst>
          </p:cNvPr>
          <p:cNvGrpSpPr/>
          <p:nvPr/>
        </p:nvGrpSpPr>
        <p:grpSpPr>
          <a:xfrm>
            <a:off x="213140" y="317087"/>
            <a:ext cx="378160" cy="357614"/>
            <a:chOff x="736220" y="1563536"/>
            <a:chExt cx="378160" cy="357614"/>
          </a:xfrm>
        </p:grpSpPr>
        <p:sp>
          <p:nvSpPr>
            <p:cNvPr id="45" name="Google Shape;195;p18">
              <a:extLst>
                <a:ext uri="{FF2B5EF4-FFF2-40B4-BE49-F238E27FC236}">
                  <a16:creationId xmlns:a16="http://schemas.microsoft.com/office/drawing/2014/main" id="{34966D25-6A1E-D340-B423-93E8201C111B}"/>
                </a:ext>
              </a:extLst>
            </p:cNvPr>
            <p:cNvSpPr/>
            <p:nvPr/>
          </p:nvSpPr>
          <p:spPr>
            <a:xfrm>
              <a:off x="813988" y="1658318"/>
              <a:ext cx="201048" cy="169275"/>
            </a:xfrm>
            <a:custGeom>
              <a:avLst/>
              <a:gdLst/>
              <a:ahLst/>
              <a:cxnLst/>
              <a:rect l="l" t="t" r="r" b="b"/>
              <a:pathLst>
                <a:path w="5695" h="4795" extrusionOk="0">
                  <a:moveTo>
                    <a:pt x="3031" y="1"/>
                  </a:moveTo>
                  <a:cubicBezTo>
                    <a:pt x="2240" y="1"/>
                    <a:pt x="1446" y="378"/>
                    <a:pt x="973" y="1175"/>
                  </a:cubicBezTo>
                  <a:cubicBezTo>
                    <a:pt x="0" y="2832"/>
                    <a:pt x="1254" y="4795"/>
                    <a:pt x="3015" y="4795"/>
                  </a:cubicBezTo>
                  <a:cubicBezTo>
                    <a:pt x="3219" y="4795"/>
                    <a:pt x="3430" y="4768"/>
                    <a:pt x="3645" y="4712"/>
                  </a:cubicBezTo>
                  <a:cubicBezTo>
                    <a:pt x="4931" y="4391"/>
                    <a:pt x="5695" y="3064"/>
                    <a:pt x="5373" y="1798"/>
                  </a:cubicBezTo>
                  <a:cubicBezTo>
                    <a:pt x="5068" y="631"/>
                    <a:pt x="4052" y="1"/>
                    <a:pt x="303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96;p18">
              <a:extLst>
                <a:ext uri="{FF2B5EF4-FFF2-40B4-BE49-F238E27FC236}">
                  <a16:creationId xmlns:a16="http://schemas.microsoft.com/office/drawing/2014/main" id="{5DE0D76B-FE1D-8C4D-87D5-BA06B164B99B}"/>
                </a:ext>
              </a:extLst>
            </p:cNvPr>
            <p:cNvSpPr/>
            <p:nvPr/>
          </p:nvSpPr>
          <p:spPr>
            <a:xfrm>
              <a:off x="736220" y="1563536"/>
              <a:ext cx="378160" cy="357614"/>
            </a:xfrm>
            <a:custGeom>
              <a:avLst/>
              <a:gdLst/>
              <a:ahLst/>
              <a:cxnLst/>
              <a:rect l="l" t="t" r="r" b="b"/>
              <a:pathLst>
                <a:path w="10712" h="10130" extrusionOk="0">
                  <a:moveTo>
                    <a:pt x="5245" y="525"/>
                  </a:moveTo>
                  <a:lnTo>
                    <a:pt x="5225" y="545"/>
                  </a:lnTo>
                  <a:cubicBezTo>
                    <a:pt x="5239" y="545"/>
                    <a:pt x="5252" y="545"/>
                    <a:pt x="5265" y="545"/>
                  </a:cubicBezTo>
                  <a:cubicBezTo>
                    <a:pt x="7539" y="545"/>
                    <a:pt x="9467" y="2246"/>
                    <a:pt x="9747" y="4503"/>
                  </a:cubicBezTo>
                  <a:cubicBezTo>
                    <a:pt x="10048" y="6774"/>
                    <a:pt x="8601" y="8904"/>
                    <a:pt x="6371" y="9487"/>
                  </a:cubicBezTo>
                  <a:cubicBezTo>
                    <a:pt x="5989" y="9585"/>
                    <a:pt x="5607" y="9631"/>
                    <a:pt x="5230" y="9631"/>
                  </a:cubicBezTo>
                  <a:cubicBezTo>
                    <a:pt x="3209" y="9631"/>
                    <a:pt x="1370" y="8281"/>
                    <a:pt x="845" y="6232"/>
                  </a:cubicBezTo>
                  <a:cubicBezTo>
                    <a:pt x="81" y="3338"/>
                    <a:pt x="2251" y="525"/>
                    <a:pt x="5245" y="525"/>
                  </a:cubicBezTo>
                  <a:close/>
                  <a:moveTo>
                    <a:pt x="5248" y="1"/>
                  </a:moveTo>
                  <a:cubicBezTo>
                    <a:pt x="5034" y="1"/>
                    <a:pt x="4819" y="14"/>
                    <a:pt x="4602" y="42"/>
                  </a:cubicBezTo>
                  <a:cubicBezTo>
                    <a:pt x="1950" y="384"/>
                    <a:pt x="1" y="2715"/>
                    <a:pt x="182" y="5388"/>
                  </a:cubicBezTo>
                  <a:cubicBezTo>
                    <a:pt x="342" y="8060"/>
                    <a:pt x="2553" y="10130"/>
                    <a:pt x="5245" y="10130"/>
                  </a:cubicBezTo>
                  <a:cubicBezTo>
                    <a:pt x="5667" y="10130"/>
                    <a:pt x="6089" y="10070"/>
                    <a:pt x="6511" y="9969"/>
                  </a:cubicBezTo>
                  <a:cubicBezTo>
                    <a:pt x="9104" y="9306"/>
                    <a:pt x="10711" y="6734"/>
                    <a:pt x="10209" y="4102"/>
                  </a:cubicBezTo>
                  <a:cubicBezTo>
                    <a:pt x="9748" y="1704"/>
                    <a:pt x="7628" y="1"/>
                    <a:pt x="5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819;p27">
            <a:extLst>
              <a:ext uri="{FF2B5EF4-FFF2-40B4-BE49-F238E27FC236}">
                <a16:creationId xmlns:a16="http://schemas.microsoft.com/office/drawing/2014/main" id="{5D3ADEA3-6A66-6E4D-93E5-E5105B3A4DDE}"/>
              </a:ext>
            </a:extLst>
          </p:cNvPr>
          <p:cNvSpPr/>
          <p:nvPr/>
        </p:nvSpPr>
        <p:spPr>
          <a:xfrm>
            <a:off x="5554713" y="3973768"/>
            <a:ext cx="346690" cy="336714"/>
          </a:xfrm>
          <a:custGeom>
            <a:avLst/>
            <a:gdLst/>
            <a:ahLst/>
            <a:cxnLst/>
            <a:rect l="l" t="t" r="r" b="b"/>
            <a:pathLst>
              <a:path w="16197" h="15585" extrusionOk="0">
                <a:moveTo>
                  <a:pt x="8098" y="774"/>
                </a:moveTo>
                <a:cubicBezTo>
                  <a:pt x="10007" y="774"/>
                  <a:pt x="11575" y="2321"/>
                  <a:pt x="11635" y="4230"/>
                </a:cubicBezTo>
                <a:cubicBezTo>
                  <a:pt x="11635" y="4462"/>
                  <a:pt x="11811" y="4577"/>
                  <a:pt x="11987" y="4577"/>
                </a:cubicBezTo>
                <a:cubicBezTo>
                  <a:pt x="12163" y="4577"/>
                  <a:pt x="12338" y="4462"/>
                  <a:pt x="12338" y="4230"/>
                </a:cubicBezTo>
                <a:cubicBezTo>
                  <a:pt x="12338" y="3487"/>
                  <a:pt x="12138" y="2764"/>
                  <a:pt x="11776" y="2121"/>
                </a:cubicBezTo>
                <a:lnTo>
                  <a:pt x="11997" y="2121"/>
                </a:lnTo>
                <a:cubicBezTo>
                  <a:pt x="13504" y="2121"/>
                  <a:pt x="14790" y="3165"/>
                  <a:pt x="15112" y="4652"/>
                </a:cubicBezTo>
                <a:cubicBezTo>
                  <a:pt x="15413" y="6119"/>
                  <a:pt x="14649" y="7606"/>
                  <a:pt x="13263" y="8229"/>
                </a:cubicBezTo>
                <a:cubicBezTo>
                  <a:pt x="13243" y="8229"/>
                  <a:pt x="13223" y="8229"/>
                  <a:pt x="13223" y="8249"/>
                </a:cubicBezTo>
                <a:cubicBezTo>
                  <a:pt x="13162" y="8270"/>
                  <a:pt x="13142" y="8310"/>
                  <a:pt x="13102" y="8350"/>
                </a:cubicBezTo>
                <a:cubicBezTo>
                  <a:pt x="13082" y="8390"/>
                  <a:pt x="13062" y="8450"/>
                  <a:pt x="13042" y="8491"/>
                </a:cubicBezTo>
                <a:cubicBezTo>
                  <a:pt x="13042" y="8511"/>
                  <a:pt x="13042" y="8531"/>
                  <a:pt x="13042" y="8551"/>
                </a:cubicBezTo>
                <a:lnTo>
                  <a:pt x="13042" y="12027"/>
                </a:lnTo>
                <a:lnTo>
                  <a:pt x="3135" y="12027"/>
                </a:lnTo>
                <a:lnTo>
                  <a:pt x="3135" y="8551"/>
                </a:lnTo>
                <a:cubicBezTo>
                  <a:pt x="3135" y="8551"/>
                  <a:pt x="3135" y="8531"/>
                  <a:pt x="3135" y="8511"/>
                </a:cubicBezTo>
                <a:cubicBezTo>
                  <a:pt x="3135" y="8390"/>
                  <a:pt x="3075" y="8310"/>
                  <a:pt x="2974" y="8249"/>
                </a:cubicBezTo>
                <a:lnTo>
                  <a:pt x="2934" y="8229"/>
                </a:lnTo>
                <a:cubicBezTo>
                  <a:pt x="1548" y="7627"/>
                  <a:pt x="764" y="6139"/>
                  <a:pt x="1085" y="4652"/>
                </a:cubicBezTo>
                <a:cubicBezTo>
                  <a:pt x="1387" y="3186"/>
                  <a:pt x="2693" y="2121"/>
                  <a:pt x="4200" y="2121"/>
                </a:cubicBezTo>
                <a:lnTo>
                  <a:pt x="4401" y="2121"/>
                </a:lnTo>
                <a:cubicBezTo>
                  <a:pt x="4039" y="2764"/>
                  <a:pt x="3838" y="3487"/>
                  <a:pt x="3838" y="4230"/>
                </a:cubicBezTo>
                <a:cubicBezTo>
                  <a:pt x="3838" y="4462"/>
                  <a:pt x="4019" y="4577"/>
                  <a:pt x="4200" y="4577"/>
                </a:cubicBezTo>
                <a:cubicBezTo>
                  <a:pt x="4381" y="4577"/>
                  <a:pt x="4562" y="4462"/>
                  <a:pt x="4562" y="4230"/>
                </a:cubicBezTo>
                <a:cubicBezTo>
                  <a:pt x="4602" y="2321"/>
                  <a:pt x="6169" y="774"/>
                  <a:pt x="8098" y="774"/>
                </a:cubicBezTo>
                <a:close/>
                <a:moveTo>
                  <a:pt x="13042" y="12751"/>
                </a:moveTo>
                <a:lnTo>
                  <a:pt x="13042" y="14137"/>
                </a:lnTo>
                <a:cubicBezTo>
                  <a:pt x="13042" y="14539"/>
                  <a:pt x="12720" y="14861"/>
                  <a:pt x="12318" y="14861"/>
                </a:cubicBezTo>
                <a:lnTo>
                  <a:pt x="3879" y="14861"/>
                </a:lnTo>
                <a:cubicBezTo>
                  <a:pt x="3457" y="14861"/>
                  <a:pt x="3135" y="14539"/>
                  <a:pt x="3135" y="14137"/>
                </a:cubicBezTo>
                <a:lnTo>
                  <a:pt x="3135" y="12751"/>
                </a:lnTo>
                <a:close/>
                <a:moveTo>
                  <a:pt x="8088" y="1"/>
                </a:moveTo>
                <a:cubicBezTo>
                  <a:pt x="6898" y="1"/>
                  <a:pt x="5707" y="493"/>
                  <a:pt x="4863" y="1477"/>
                </a:cubicBezTo>
                <a:cubicBezTo>
                  <a:pt x="4642" y="1437"/>
                  <a:pt x="4421" y="1417"/>
                  <a:pt x="4200" y="1417"/>
                </a:cubicBezTo>
                <a:cubicBezTo>
                  <a:pt x="2392" y="1417"/>
                  <a:pt x="824" y="2643"/>
                  <a:pt x="422" y="4411"/>
                </a:cubicBezTo>
                <a:cubicBezTo>
                  <a:pt x="0" y="6160"/>
                  <a:pt x="824" y="7968"/>
                  <a:pt x="2432" y="8772"/>
                </a:cubicBezTo>
                <a:lnTo>
                  <a:pt x="2432" y="14137"/>
                </a:lnTo>
                <a:cubicBezTo>
                  <a:pt x="2432" y="14921"/>
                  <a:pt x="3095" y="15584"/>
                  <a:pt x="3879" y="15584"/>
                </a:cubicBezTo>
                <a:lnTo>
                  <a:pt x="12318" y="15584"/>
                </a:lnTo>
                <a:cubicBezTo>
                  <a:pt x="13122" y="15564"/>
                  <a:pt x="13765" y="14921"/>
                  <a:pt x="13765" y="14137"/>
                </a:cubicBezTo>
                <a:lnTo>
                  <a:pt x="13765" y="8772"/>
                </a:lnTo>
                <a:cubicBezTo>
                  <a:pt x="15373" y="7948"/>
                  <a:pt x="16197" y="6139"/>
                  <a:pt x="15795" y="4391"/>
                </a:cubicBezTo>
                <a:cubicBezTo>
                  <a:pt x="15373" y="2643"/>
                  <a:pt x="13805" y="1397"/>
                  <a:pt x="12017" y="1397"/>
                </a:cubicBezTo>
                <a:lnTo>
                  <a:pt x="11997" y="1417"/>
                </a:lnTo>
                <a:cubicBezTo>
                  <a:pt x="11756" y="1417"/>
                  <a:pt x="11535" y="1437"/>
                  <a:pt x="11314" y="1477"/>
                </a:cubicBezTo>
                <a:cubicBezTo>
                  <a:pt x="10470" y="493"/>
                  <a:pt x="9279" y="1"/>
                  <a:pt x="808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5FB482-E4F4-F140-A978-5935AD3D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0114" y="-2565809"/>
            <a:ext cx="6006218" cy="614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9DBA1-16BA-EA4B-91B9-0F6FFE49D3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805" y="-1937997"/>
            <a:ext cx="6002702" cy="614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507AC4-29CD-6443-ACCC-88A5DD706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7896" y="-1244825"/>
            <a:ext cx="6006218" cy="614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05A285-C2E9-A049-B728-05C48E272D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94B6D2">
                <a:shade val="45000"/>
                <a:satMod val="135000"/>
              </a:srgb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076" y="-432318"/>
            <a:ext cx="6006218" cy="6148800"/>
          </a:xfrm>
          <a:prstGeom prst="rect">
            <a:avLst/>
          </a:prstGeom>
        </p:spPr>
      </p:pic>
      <p:sp>
        <p:nvSpPr>
          <p:cNvPr id="6" name="Google Shape;46;p15">
            <a:extLst>
              <a:ext uri="{FF2B5EF4-FFF2-40B4-BE49-F238E27FC236}">
                <a16:creationId xmlns:a16="http://schemas.microsoft.com/office/drawing/2014/main" id="{18B00288-BD5F-5640-B462-AB12F700CB6E}"/>
              </a:ext>
            </a:extLst>
          </p:cNvPr>
          <p:cNvSpPr txBox="1">
            <a:spLocks/>
          </p:cNvSpPr>
          <p:nvPr/>
        </p:nvSpPr>
        <p:spPr>
          <a:xfrm>
            <a:off x="1825816" y="1668298"/>
            <a:ext cx="5492367" cy="18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400" dirty="0">
                <a:latin typeface="Fira Sans" panose="020B05030500000200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88401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7"/>
          <p:cNvGrpSpPr/>
          <p:nvPr/>
        </p:nvGrpSpPr>
        <p:grpSpPr>
          <a:xfrm>
            <a:off x="1140591" y="1317147"/>
            <a:ext cx="2902923" cy="3311052"/>
            <a:chOff x="1140591" y="1317147"/>
            <a:chExt cx="2902923" cy="3311052"/>
          </a:xfrm>
        </p:grpSpPr>
        <p:grpSp>
          <p:nvGrpSpPr>
            <p:cNvPr id="144" name="Google Shape;144;p17"/>
            <p:cNvGrpSpPr/>
            <p:nvPr/>
          </p:nvGrpSpPr>
          <p:grpSpPr>
            <a:xfrm>
              <a:off x="1166489" y="1443760"/>
              <a:ext cx="285254" cy="3184438"/>
              <a:chOff x="1166489" y="1443760"/>
              <a:chExt cx="285254" cy="3184438"/>
            </a:xfrm>
          </p:grpSpPr>
          <p:grpSp>
            <p:nvGrpSpPr>
              <p:cNvPr id="145" name="Google Shape;145;p17"/>
              <p:cNvGrpSpPr/>
              <p:nvPr/>
            </p:nvGrpSpPr>
            <p:grpSpPr>
              <a:xfrm>
                <a:off x="1166489" y="4029117"/>
                <a:ext cx="285254" cy="599082"/>
                <a:chOff x="1018277" y="4158068"/>
                <a:chExt cx="271541" cy="570283"/>
              </a:xfrm>
            </p:grpSpPr>
            <p:cxnSp>
              <p:nvCxnSpPr>
                <p:cNvPr id="146" name="Google Shape;146;p17"/>
                <p:cNvCxnSpPr/>
                <p:nvPr/>
              </p:nvCxnSpPr>
              <p:spPr>
                <a:xfrm rot="10800000">
                  <a:off x="1153927" y="4158068"/>
                  <a:ext cx="0" cy="467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47" name="Google Shape;147;p17"/>
                <p:cNvGrpSpPr/>
                <p:nvPr/>
              </p:nvGrpSpPr>
              <p:grpSpPr>
                <a:xfrm>
                  <a:off x="1018277" y="4456810"/>
                  <a:ext cx="271541" cy="271541"/>
                  <a:chOff x="1734137" y="4439003"/>
                  <a:chExt cx="240600" cy="240600"/>
                </a:xfrm>
              </p:grpSpPr>
              <p:sp>
                <p:nvSpPr>
                  <p:cNvPr id="148" name="Google Shape;148;p17"/>
                  <p:cNvSpPr/>
                  <p:nvPr/>
                </p:nvSpPr>
                <p:spPr>
                  <a:xfrm>
                    <a:off x="1734137" y="4439003"/>
                    <a:ext cx="240600" cy="2406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149" name="Google Shape;149;p17"/>
                  <p:cNvGrpSpPr/>
                  <p:nvPr/>
                </p:nvGrpSpPr>
                <p:grpSpPr>
                  <a:xfrm>
                    <a:off x="1781664" y="4486468"/>
                    <a:ext cx="145476" cy="145476"/>
                    <a:chOff x="1244650" y="4320125"/>
                    <a:chExt cx="135000" cy="135000"/>
                  </a:xfrm>
                </p:grpSpPr>
                <p:sp>
                  <p:nvSpPr>
                    <p:cNvPr id="150" name="Google Shape;150;p17"/>
                    <p:cNvSpPr/>
                    <p:nvPr/>
                  </p:nvSpPr>
                  <p:spPr>
                    <a:xfrm>
                      <a:off x="1244650" y="4375455"/>
                      <a:ext cx="135000" cy="291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" name="Google Shape;151;p17"/>
                    <p:cNvSpPr/>
                    <p:nvPr/>
                  </p:nvSpPr>
                  <p:spPr>
                    <a:xfrm rot="-5400000">
                      <a:off x="1244522" y="4373075"/>
                      <a:ext cx="135000" cy="291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cxnSp>
            <p:nvCxnSpPr>
              <p:cNvPr id="152" name="Google Shape;152;p17"/>
              <p:cNvCxnSpPr/>
              <p:nvPr/>
            </p:nvCxnSpPr>
            <p:spPr>
              <a:xfrm>
                <a:off x="1309121" y="1443760"/>
                <a:ext cx="0" cy="256406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3" name="Google Shape;153;p17"/>
            <p:cNvGrpSpPr/>
            <p:nvPr/>
          </p:nvGrpSpPr>
          <p:grpSpPr>
            <a:xfrm>
              <a:off x="1235833" y="3043652"/>
              <a:ext cx="2807681" cy="187212"/>
              <a:chOff x="1235833" y="3043652"/>
              <a:chExt cx="2807681" cy="187212"/>
            </a:xfrm>
          </p:grpSpPr>
          <p:cxnSp>
            <p:nvCxnSpPr>
              <p:cNvPr id="154" name="Google Shape;154;p17"/>
              <p:cNvCxnSpPr/>
              <p:nvPr/>
            </p:nvCxnSpPr>
            <p:spPr>
              <a:xfrm rot="10800000">
                <a:off x="1308957" y="3133498"/>
                <a:ext cx="273455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5" name="Google Shape;155;p17"/>
              <p:cNvSpPr/>
              <p:nvPr/>
            </p:nvSpPr>
            <p:spPr>
              <a:xfrm rot="5400000">
                <a:off x="1223370" y="3056115"/>
                <a:ext cx="187212" cy="162286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4844" extrusionOk="0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17"/>
            <p:cNvGrpSpPr/>
            <p:nvPr/>
          </p:nvGrpSpPr>
          <p:grpSpPr>
            <a:xfrm>
              <a:off x="1140593" y="1317147"/>
              <a:ext cx="2902921" cy="337210"/>
              <a:chOff x="1140593" y="1317147"/>
              <a:chExt cx="2902921" cy="337210"/>
            </a:xfrm>
          </p:grpSpPr>
          <p:cxnSp>
            <p:nvCxnSpPr>
              <p:cNvPr id="157" name="Google Shape;157;p17"/>
              <p:cNvCxnSpPr/>
              <p:nvPr/>
            </p:nvCxnSpPr>
            <p:spPr>
              <a:xfrm rot="10800000">
                <a:off x="1308957" y="1485778"/>
                <a:ext cx="273455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8" name="Google Shape;158;p17"/>
              <p:cNvGrpSpPr/>
              <p:nvPr/>
            </p:nvGrpSpPr>
            <p:grpSpPr>
              <a:xfrm>
                <a:off x="1140593" y="1317147"/>
                <a:ext cx="337210" cy="337210"/>
                <a:chOff x="1140593" y="1317147"/>
                <a:chExt cx="337210" cy="337210"/>
              </a:xfrm>
            </p:grpSpPr>
            <p:sp>
              <p:nvSpPr>
                <p:cNvPr id="159" name="Google Shape;159;p17"/>
                <p:cNvSpPr/>
                <p:nvPr/>
              </p:nvSpPr>
              <p:spPr>
                <a:xfrm>
                  <a:off x="1140593" y="1317147"/>
                  <a:ext cx="337210" cy="33721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15999" y="1398096"/>
                  <a:ext cx="187212" cy="16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8" h="4844" extrusionOk="0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" name="Google Shape;161;p17"/>
            <p:cNvGrpSpPr/>
            <p:nvPr/>
          </p:nvGrpSpPr>
          <p:grpSpPr>
            <a:xfrm>
              <a:off x="1235833" y="2215784"/>
              <a:ext cx="2807681" cy="187212"/>
              <a:chOff x="1235833" y="2215784"/>
              <a:chExt cx="2807681" cy="187212"/>
            </a:xfrm>
          </p:grpSpPr>
          <p:cxnSp>
            <p:nvCxnSpPr>
              <p:cNvPr id="162" name="Google Shape;162;p17"/>
              <p:cNvCxnSpPr/>
              <p:nvPr/>
            </p:nvCxnSpPr>
            <p:spPr>
              <a:xfrm rot="10800000">
                <a:off x="1308957" y="2309711"/>
                <a:ext cx="273455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3" name="Google Shape;163;p17"/>
              <p:cNvSpPr/>
              <p:nvPr/>
            </p:nvSpPr>
            <p:spPr>
              <a:xfrm rot="5400000">
                <a:off x="1223370" y="2228247"/>
                <a:ext cx="187212" cy="162286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4844" extrusionOk="0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17"/>
            <p:cNvGrpSpPr/>
            <p:nvPr/>
          </p:nvGrpSpPr>
          <p:grpSpPr>
            <a:xfrm>
              <a:off x="1140591" y="3788630"/>
              <a:ext cx="2902923" cy="337211"/>
              <a:chOff x="1140591" y="3788630"/>
              <a:chExt cx="2902923" cy="337211"/>
            </a:xfrm>
          </p:grpSpPr>
          <p:cxnSp>
            <p:nvCxnSpPr>
              <p:cNvPr id="165" name="Google Shape;165;p17"/>
              <p:cNvCxnSpPr/>
              <p:nvPr/>
            </p:nvCxnSpPr>
            <p:spPr>
              <a:xfrm rot="10800000">
                <a:off x="1308957" y="3957289"/>
                <a:ext cx="273455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7"/>
              <p:cNvSpPr/>
              <p:nvPr/>
            </p:nvSpPr>
            <p:spPr>
              <a:xfrm>
                <a:off x="1140591" y="3788630"/>
                <a:ext cx="337210" cy="33721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1233455" y="3848069"/>
                <a:ext cx="152273" cy="217571"/>
              </a:xfrm>
              <a:custGeom>
                <a:avLst/>
                <a:gdLst/>
                <a:ahLst/>
                <a:cxnLst/>
                <a:rect l="l" t="t" r="r" b="b"/>
                <a:pathLst>
                  <a:path w="7215" h="10309" extrusionOk="0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17"/>
          <p:cNvSpPr/>
          <p:nvPr/>
        </p:nvSpPr>
        <p:spPr>
          <a:xfrm>
            <a:off x="1922459" y="2929391"/>
            <a:ext cx="1742700" cy="4074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Size</a:t>
            </a:r>
            <a:endParaRPr sz="18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4123289" y="2860697"/>
            <a:ext cx="4610799" cy="54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20,000 rows and 11 columns 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Wingdings" pitchFamily="2" charset="2"/>
              </a:rPr>
              <a:t> 16,460 rows and 19 columns.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1922459" y="1281823"/>
            <a:ext cx="1742700" cy="4074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Overview</a:t>
            </a:r>
            <a:endParaRPr sz="18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4123289" y="1213125"/>
            <a:ext cx="4610802" cy="54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dataset includes information about most restaurants, cafes and shops in Riyadh region.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1922459" y="2105660"/>
            <a:ext cx="1742700" cy="407400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Description</a:t>
            </a:r>
            <a:endParaRPr sz="18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4123288" y="2036973"/>
            <a:ext cx="4610806" cy="54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Name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 , Categories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), address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), Latitude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float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), Longitude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float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), Price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), likes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float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), photos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), tips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), rating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float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), ratingSignals (</a:t>
            </a:r>
            <a:r>
              <a:rPr lang="en-US" sz="12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</a:t>
            </a: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).</a:t>
            </a:r>
          </a:p>
        </p:txBody>
      </p:sp>
      <p:sp>
        <p:nvSpPr>
          <p:cNvPr id="179" name="Google Shape;179;p17"/>
          <p:cNvSpPr/>
          <p:nvPr/>
        </p:nvSpPr>
        <p:spPr>
          <a:xfrm>
            <a:off x="1922459" y="3753134"/>
            <a:ext cx="1742700" cy="4074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Source</a:t>
            </a:r>
            <a:endParaRPr sz="18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4123289" y="3684437"/>
            <a:ext cx="4137803" cy="54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Kaggle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" name="Google Shape;190;p18">
            <a:extLst>
              <a:ext uri="{FF2B5EF4-FFF2-40B4-BE49-F238E27FC236}">
                <a16:creationId xmlns:a16="http://schemas.microsoft.com/office/drawing/2014/main" id="{84C0A3CA-3D78-E641-A7FF-AC00EBC3CBBA}"/>
              </a:ext>
            </a:extLst>
          </p:cNvPr>
          <p:cNvSpPr txBox="1">
            <a:spLocks/>
          </p:cNvSpPr>
          <p:nvPr/>
        </p:nvSpPr>
        <p:spPr>
          <a:xfrm>
            <a:off x="591300" y="301944"/>
            <a:ext cx="489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4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Data</a:t>
            </a:r>
          </a:p>
        </p:txBody>
      </p:sp>
      <p:grpSp>
        <p:nvGrpSpPr>
          <p:cNvPr id="40" name="Google Shape;194;p18">
            <a:extLst>
              <a:ext uri="{FF2B5EF4-FFF2-40B4-BE49-F238E27FC236}">
                <a16:creationId xmlns:a16="http://schemas.microsoft.com/office/drawing/2014/main" id="{653133F7-BD29-3643-B255-C388C0277816}"/>
              </a:ext>
            </a:extLst>
          </p:cNvPr>
          <p:cNvGrpSpPr/>
          <p:nvPr/>
        </p:nvGrpSpPr>
        <p:grpSpPr>
          <a:xfrm>
            <a:off x="213140" y="317087"/>
            <a:ext cx="378160" cy="357614"/>
            <a:chOff x="736220" y="1563536"/>
            <a:chExt cx="378160" cy="357614"/>
          </a:xfrm>
          <a:solidFill>
            <a:schemeClr val="accent3"/>
          </a:solidFill>
        </p:grpSpPr>
        <p:sp>
          <p:nvSpPr>
            <p:cNvPr id="41" name="Google Shape;195;p18">
              <a:extLst>
                <a:ext uri="{FF2B5EF4-FFF2-40B4-BE49-F238E27FC236}">
                  <a16:creationId xmlns:a16="http://schemas.microsoft.com/office/drawing/2014/main" id="{CEE52C84-1559-F342-9D45-E3DA4CA1A33E}"/>
                </a:ext>
              </a:extLst>
            </p:cNvPr>
            <p:cNvSpPr/>
            <p:nvPr/>
          </p:nvSpPr>
          <p:spPr>
            <a:xfrm>
              <a:off x="813988" y="1658318"/>
              <a:ext cx="201048" cy="169275"/>
            </a:xfrm>
            <a:custGeom>
              <a:avLst/>
              <a:gdLst/>
              <a:ahLst/>
              <a:cxnLst/>
              <a:rect l="l" t="t" r="r" b="b"/>
              <a:pathLst>
                <a:path w="5695" h="4795" extrusionOk="0">
                  <a:moveTo>
                    <a:pt x="3031" y="1"/>
                  </a:moveTo>
                  <a:cubicBezTo>
                    <a:pt x="2240" y="1"/>
                    <a:pt x="1446" y="378"/>
                    <a:pt x="973" y="1175"/>
                  </a:cubicBezTo>
                  <a:cubicBezTo>
                    <a:pt x="0" y="2832"/>
                    <a:pt x="1254" y="4795"/>
                    <a:pt x="3015" y="4795"/>
                  </a:cubicBezTo>
                  <a:cubicBezTo>
                    <a:pt x="3219" y="4795"/>
                    <a:pt x="3430" y="4768"/>
                    <a:pt x="3645" y="4712"/>
                  </a:cubicBezTo>
                  <a:cubicBezTo>
                    <a:pt x="4931" y="4391"/>
                    <a:pt x="5695" y="3064"/>
                    <a:pt x="5373" y="1798"/>
                  </a:cubicBezTo>
                  <a:cubicBezTo>
                    <a:pt x="5068" y="631"/>
                    <a:pt x="4052" y="1"/>
                    <a:pt x="303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tint val="66000"/>
                    <a:satMod val="160000"/>
                  </a:schemeClr>
                </a:gs>
                <a:gs pos="50000">
                  <a:schemeClr val="accent3">
                    <a:tint val="44500"/>
                    <a:satMod val="160000"/>
                  </a:schemeClr>
                </a:gs>
                <a:gs pos="100000">
                  <a:schemeClr val="accent3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96;p18">
              <a:extLst>
                <a:ext uri="{FF2B5EF4-FFF2-40B4-BE49-F238E27FC236}">
                  <a16:creationId xmlns:a16="http://schemas.microsoft.com/office/drawing/2014/main" id="{1C4EED22-0C51-2C44-9281-323E5C78D70D}"/>
                </a:ext>
              </a:extLst>
            </p:cNvPr>
            <p:cNvSpPr/>
            <p:nvPr/>
          </p:nvSpPr>
          <p:spPr>
            <a:xfrm>
              <a:off x="736220" y="1563536"/>
              <a:ext cx="378160" cy="357614"/>
            </a:xfrm>
            <a:custGeom>
              <a:avLst/>
              <a:gdLst/>
              <a:ahLst/>
              <a:cxnLst/>
              <a:rect l="l" t="t" r="r" b="b"/>
              <a:pathLst>
                <a:path w="10712" h="10130" extrusionOk="0">
                  <a:moveTo>
                    <a:pt x="5245" y="525"/>
                  </a:moveTo>
                  <a:lnTo>
                    <a:pt x="5225" y="545"/>
                  </a:lnTo>
                  <a:cubicBezTo>
                    <a:pt x="5239" y="545"/>
                    <a:pt x="5252" y="545"/>
                    <a:pt x="5265" y="545"/>
                  </a:cubicBezTo>
                  <a:cubicBezTo>
                    <a:pt x="7539" y="545"/>
                    <a:pt x="9467" y="2246"/>
                    <a:pt x="9747" y="4503"/>
                  </a:cubicBezTo>
                  <a:cubicBezTo>
                    <a:pt x="10048" y="6774"/>
                    <a:pt x="8601" y="8904"/>
                    <a:pt x="6371" y="9487"/>
                  </a:cubicBezTo>
                  <a:cubicBezTo>
                    <a:pt x="5989" y="9585"/>
                    <a:pt x="5607" y="9631"/>
                    <a:pt x="5230" y="9631"/>
                  </a:cubicBezTo>
                  <a:cubicBezTo>
                    <a:pt x="3209" y="9631"/>
                    <a:pt x="1370" y="8281"/>
                    <a:pt x="845" y="6232"/>
                  </a:cubicBezTo>
                  <a:cubicBezTo>
                    <a:pt x="81" y="3338"/>
                    <a:pt x="2251" y="525"/>
                    <a:pt x="5245" y="525"/>
                  </a:cubicBezTo>
                  <a:close/>
                  <a:moveTo>
                    <a:pt x="5248" y="1"/>
                  </a:moveTo>
                  <a:cubicBezTo>
                    <a:pt x="5034" y="1"/>
                    <a:pt x="4819" y="14"/>
                    <a:pt x="4602" y="42"/>
                  </a:cubicBezTo>
                  <a:cubicBezTo>
                    <a:pt x="1950" y="384"/>
                    <a:pt x="1" y="2715"/>
                    <a:pt x="182" y="5388"/>
                  </a:cubicBezTo>
                  <a:cubicBezTo>
                    <a:pt x="342" y="8060"/>
                    <a:pt x="2553" y="10130"/>
                    <a:pt x="5245" y="10130"/>
                  </a:cubicBezTo>
                  <a:cubicBezTo>
                    <a:pt x="5667" y="10130"/>
                    <a:pt x="6089" y="10070"/>
                    <a:pt x="6511" y="9969"/>
                  </a:cubicBezTo>
                  <a:cubicBezTo>
                    <a:pt x="9104" y="9306"/>
                    <a:pt x="10711" y="6734"/>
                    <a:pt x="10209" y="4102"/>
                  </a:cubicBezTo>
                  <a:cubicBezTo>
                    <a:pt x="9748" y="1704"/>
                    <a:pt x="7628" y="1"/>
                    <a:pt x="52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035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5FB482-E4F4-F140-A978-5935AD3D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0114" y="-2565809"/>
            <a:ext cx="6006218" cy="614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9DBA1-16BA-EA4B-91B9-0F6FFE49D3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805" y="-1937997"/>
            <a:ext cx="6002702" cy="614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507AC4-29CD-6443-ACCC-88A5DD706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7896" y="-1244825"/>
            <a:ext cx="6006218" cy="614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05A285-C2E9-A049-B728-05C48E272D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94B6D2">
                <a:shade val="45000"/>
                <a:satMod val="135000"/>
              </a:srgb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" b="95942" l="6009" r="95104">
                        <a14:foregroundMark x1="89318" y1="26739" x2="95104" y2="32101"/>
                        <a14:foregroundMark x1="95104" y1="32101" x2="89911" y2="35217"/>
                        <a14:foregroundMark x1="9421" y1="80072" x2="9718" y2="75290"/>
                        <a14:foregroundMark x1="6083" y1="74710" x2="6083" y2="75797"/>
                        <a14:foregroundMark x1="21439" y1="69203" x2="29599" y2="64710"/>
                        <a14:foregroundMark x1="29599" y1="64710" x2="24036" y2="67536"/>
                        <a14:foregroundMark x1="32715" y1="90145" x2="38724" y2="90290"/>
                        <a14:foregroundMark x1="27226" y1="90580" x2="28190" y2="90725"/>
                        <a14:foregroundMark x1="33531" y1="91014" x2="38576" y2="90507"/>
                        <a14:foregroundMark x1="77745" y1="91014" x2="83828" y2="96014"/>
                        <a14:foregroundMark x1="83828" y1="96014" x2="81083" y2="90000"/>
                        <a14:foregroundMark x1="23368" y1="64638" x2="24629" y2="63551"/>
                        <a14:foregroundMark x1="34347" y1="63768" x2="33976" y2="63333"/>
                        <a14:foregroundMark x1="38131" y1="63841" x2="38279" y2="63406"/>
                        <a14:foregroundMark x1="48368" y1="4565" x2="54154" y2="9928"/>
                        <a14:foregroundMark x1="54154" y1="9928" x2="53190" y2="6377"/>
                        <a14:foregroundMark x1="86573" y1="76014" x2="88056" y2="74348"/>
                        <a14:foregroundMark x1="21513" y1="69855" x2="22478" y2="69565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076" y="-432318"/>
            <a:ext cx="6006218" cy="6148800"/>
          </a:xfrm>
          <a:prstGeom prst="rect">
            <a:avLst/>
          </a:prstGeom>
        </p:spPr>
      </p:pic>
      <p:sp>
        <p:nvSpPr>
          <p:cNvPr id="6" name="Google Shape;46;p15">
            <a:extLst>
              <a:ext uri="{FF2B5EF4-FFF2-40B4-BE49-F238E27FC236}">
                <a16:creationId xmlns:a16="http://schemas.microsoft.com/office/drawing/2014/main" id="{92F6D6AF-523D-0C4C-8CE4-BCCE921293E9}"/>
              </a:ext>
            </a:extLst>
          </p:cNvPr>
          <p:cNvSpPr txBox="1">
            <a:spLocks/>
          </p:cNvSpPr>
          <p:nvPr/>
        </p:nvSpPr>
        <p:spPr>
          <a:xfrm>
            <a:off x="1825816" y="1668298"/>
            <a:ext cx="5492367" cy="180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400" dirty="0">
                <a:latin typeface="Fira Sans" panose="020B0503050000020004" pitchFamily="34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42099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E104217-DD14-AB4D-8149-9F3C4C66B9A8}"/>
              </a:ext>
            </a:extLst>
          </p:cNvPr>
          <p:cNvGrpSpPr/>
          <p:nvPr/>
        </p:nvGrpSpPr>
        <p:grpSpPr>
          <a:xfrm>
            <a:off x="328332" y="810429"/>
            <a:ext cx="4609707" cy="322494"/>
            <a:chOff x="5181364" y="1871222"/>
            <a:chExt cx="4609707" cy="322494"/>
          </a:xfrm>
        </p:grpSpPr>
        <p:grpSp>
          <p:nvGrpSpPr>
            <p:cNvPr id="8" name="Google Shape;2425;p45">
              <a:extLst>
                <a:ext uri="{FF2B5EF4-FFF2-40B4-BE49-F238E27FC236}">
                  <a16:creationId xmlns:a16="http://schemas.microsoft.com/office/drawing/2014/main" id="{F3E78CF4-EC29-F24E-81B0-24FA281419C7}"/>
                </a:ext>
              </a:extLst>
            </p:cNvPr>
            <p:cNvGrpSpPr/>
            <p:nvPr/>
          </p:nvGrpSpPr>
          <p:grpSpPr>
            <a:xfrm>
              <a:off x="5181364" y="1871222"/>
              <a:ext cx="4609707" cy="322494"/>
              <a:chOff x="5181364" y="1871222"/>
              <a:chExt cx="4609707" cy="322494"/>
            </a:xfrm>
          </p:grpSpPr>
          <p:sp>
            <p:nvSpPr>
              <p:cNvPr id="10" name="Google Shape;2427;p45">
                <a:extLst>
                  <a:ext uri="{FF2B5EF4-FFF2-40B4-BE49-F238E27FC236}">
                    <a16:creationId xmlns:a16="http://schemas.microsoft.com/office/drawing/2014/main" id="{A578B4C9-676E-8548-8E99-F687320C5B0D}"/>
                  </a:ext>
                </a:extLst>
              </p:cNvPr>
              <p:cNvSpPr/>
              <p:nvPr/>
            </p:nvSpPr>
            <p:spPr>
              <a:xfrm rot="18900000" flipH="1">
                <a:off x="5181364" y="1917273"/>
                <a:ext cx="225682" cy="230392"/>
              </a:xfrm>
              <a:prstGeom prst="teardrop">
                <a:avLst>
                  <a:gd name="adj" fmla="val 8719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2432;p45">
                <a:extLst>
                  <a:ext uri="{FF2B5EF4-FFF2-40B4-BE49-F238E27FC236}">
                    <a16:creationId xmlns:a16="http://schemas.microsoft.com/office/drawing/2014/main" id="{549DB628-FEBB-A944-AFB6-83C8F232D852}"/>
                  </a:ext>
                </a:extLst>
              </p:cNvPr>
              <p:cNvSpPr txBox="1"/>
              <p:nvPr/>
            </p:nvSpPr>
            <p:spPr>
              <a:xfrm>
                <a:off x="5444332" y="1871222"/>
                <a:ext cx="4346739" cy="3224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/>
                <a:r>
                  <a:rPr lang="en-US" b="0" i="0" u="none" strike="noStrike" dirty="0">
                    <a:solidFill>
                      <a:srgbClr val="24292F"/>
                    </a:solidFill>
                    <a:effectLst/>
                    <a:latin typeface="Fira Sans" panose="020B0503050000020004" pitchFamily="34" charset="0"/>
                  </a:rPr>
                  <a:t>Is there a relationship between </a:t>
                </a:r>
                <a:r>
                  <a:rPr lang="en-US" dirty="0">
                    <a:solidFill>
                      <a:schemeClr val="dk1"/>
                    </a:solidFill>
                    <a:latin typeface="Fira Sans" panose="020B0503050000020004" pitchFamily="34" charset="0"/>
                  </a:rPr>
                  <a:t>prices</a:t>
                </a:r>
                <a:r>
                  <a:rPr lang="en-US" b="0" i="0" u="none" strike="noStrike" dirty="0">
                    <a:solidFill>
                      <a:srgbClr val="24292F"/>
                    </a:solidFill>
                    <a:effectLst/>
                    <a:latin typeface="Fira Sans" panose="020B0503050000020004" pitchFamily="34" charset="0"/>
                  </a:rPr>
                  <a:t> and ratings ?</a:t>
                </a:r>
                <a:endParaRPr lang="en-US" dirty="0">
                  <a:solidFill>
                    <a:schemeClr val="dk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5CEF6-398B-E543-9759-DCD13EDCB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8380" y="1956743"/>
              <a:ext cx="149569" cy="141833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33D19202-AE8F-134E-9A77-A3FC52B37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409"/>
          <a:stretch/>
        </p:blipFill>
        <p:spPr>
          <a:xfrm>
            <a:off x="4249654" y="1573206"/>
            <a:ext cx="4762844" cy="263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E3F33F-9220-5D44-95A2-A439FFA36CD6}"/>
              </a:ext>
            </a:extLst>
          </p:cNvPr>
          <p:cNvGrpSpPr/>
          <p:nvPr/>
        </p:nvGrpSpPr>
        <p:grpSpPr>
          <a:xfrm>
            <a:off x="213140" y="301944"/>
            <a:ext cx="5270560" cy="387900"/>
            <a:chOff x="213140" y="301944"/>
            <a:chExt cx="5270560" cy="387900"/>
          </a:xfrm>
        </p:grpSpPr>
        <p:sp>
          <p:nvSpPr>
            <p:cNvPr id="13" name="Google Shape;190;p18">
              <a:extLst>
                <a:ext uri="{FF2B5EF4-FFF2-40B4-BE49-F238E27FC236}">
                  <a16:creationId xmlns:a16="http://schemas.microsoft.com/office/drawing/2014/main" id="{DE117DFA-AF3D-1440-8F99-40623305BF86}"/>
                </a:ext>
              </a:extLst>
            </p:cNvPr>
            <p:cNvSpPr txBox="1">
              <a:spLocks/>
            </p:cNvSpPr>
            <p:nvPr/>
          </p:nvSpPr>
          <p:spPr>
            <a:xfrm>
              <a:off x="591300" y="301944"/>
              <a:ext cx="4892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4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Fira Sans Extra Condensed Medium"/>
                <a:buNone/>
                <a:defRPr sz="26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l"/>
              <a:r>
                <a:rPr lang="en-US" dirty="0">
                  <a:latin typeface="Fira Sans" panose="020B0503050000020004" pitchFamily="34" charset="0"/>
                </a:rPr>
                <a:t>Algorithms</a:t>
              </a:r>
            </a:p>
          </p:txBody>
        </p:sp>
        <p:grpSp>
          <p:nvGrpSpPr>
            <p:cNvPr id="14" name="Google Shape;194;p18">
              <a:extLst>
                <a:ext uri="{FF2B5EF4-FFF2-40B4-BE49-F238E27FC236}">
                  <a16:creationId xmlns:a16="http://schemas.microsoft.com/office/drawing/2014/main" id="{CE223D31-5882-7B42-A380-A326ED4ADD2E}"/>
                </a:ext>
              </a:extLst>
            </p:cNvPr>
            <p:cNvGrpSpPr/>
            <p:nvPr/>
          </p:nvGrpSpPr>
          <p:grpSpPr>
            <a:xfrm>
              <a:off x="213140" y="317087"/>
              <a:ext cx="378160" cy="357614"/>
              <a:chOff x="736220" y="1563536"/>
              <a:chExt cx="378160" cy="357614"/>
            </a:xfrm>
            <a:solidFill>
              <a:schemeClr val="accent4"/>
            </a:solidFill>
          </p:grpSpPr>
          <p:sp>
            <p:nvSpPr>
              <p:cNvPr id="15" name="Google Shape;195;p18">
                <a:extLst>
                  <a:ext uri="{FF2B5EF4-FFF2-40B4-BE49-F238E27FC236}">
                    <a16:creationId xmlns:a16="http://schemas.microsoft.com/office/drawing/2014/main" id="{15C9A95C-8490-C342-8F89-88CE915A09E4}"/>
                  </a:ext>
                </a:extLst>
              </p:cNvPr>
              <p:cNvSpPr/>
              <p:nvPr/>
            </p:nvSpPr>
            <p:spPr>
              <a:xfrm>
                <a:off x="813988" y="1658318"/>
                <a:ext cx="201048" cy="169275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795" extrusionOk="0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96;p18">
                <a:extLst>
                  <a:ext uri="{FF2B5EF4-FFF2-40B4-BE49-F238E27FC236}">
                    <a16:creationId xmlns:a16="http://schemas.microsoft.com/office/drawing/2014/main" id="{92BC544C-2032-CF45-B803-51FA9CA9BE98}"/>
                  </a:ext>
                </a:extLst>
              </p:cNvPr>
              <p:cNvSpPr/>
              <p:nvPr/>
            </p:nvSpPr>
            <p:spPr>
              <a:xfrm>
                <a:off x="736220" y="1563536"/>
                <a:ext cx="378160" cy="357614"/>
              </a:xfrm>
              <a:custGeom>
                <a:avLst/>
                <a:gdLst/>
                <a:ahLst/>
                <a:cxnLst/>
                <a:rect l="l" t="t" r="r" b="b"/>
                <a:pathLst>
                  <a:path w="10712" h="10130" extrusionOk="0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533ABD-633B-8944-95E0-AFDC589FB392}"/>
              </a:ext>
            </a:extLst>
          </p:cNvPr>
          <p:cNvGrpSpPr/>
          <p:nvPr/>
        </p:nvGrpSpPr>
        <p:grpSpPr>
          <a:xfrm>
            <a:off x="514918" y="2231426"/>
            <a:ext cx="4057082" cy="428400"/>
            <a:chOff x="596840" y="2170709"/>
            <a:chExt cx="4057082" cy="428400"/>
          </a:xfrm>
        </p:grpSpPr>
        <p:sp>
          <p:nvSpPr>
            <p:cNvPr id="19" name="Google Shape;163;p17">
              <a:extLst>
                <a:ext uri="{FF2B5EF4-FFF2-40B4-BE49-F238E27FC236}">
                  <a16:creationId xmlns:a16="http://schemas.microsoft.com/office/drawing/2014/main" id="{D835B1B0-5996-D94E-B8B7-B8D6777BFCEF}"/>
                </a:ext>
              </a:extLst>
            </p:cNvPr>
            <p:cNvSpPr/>
            <p:nvPr/>
          </p:nvSpPr>
          <p:spPr>
            <a:xfrm rot="5400000">
              <a:off x="584377" y="2303766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0;p18">
              <a:extLst>
                <a:ext uri="{FF2B5EF4-FFF2-40B4-BE49-F238E27FC236}">
                  <a16:creationId xmlns:a16="http://schemas.microsoft.com/office/drawing/2014/main" id="{8BEA914E-6683-F941-86E9-C308F30CDB7A}"/>
                </a:ext>
              </a:extLst>
            </p:cNvPr>
            <p:cNvSpPr txBox="1"/>
            <p:nvPr/>
          </p:nvSpPr>
          <p:spPr>
            <a:xfrm>
              <a:off x="898675" y="2170709"/>
              <a:ext cx="3755247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The higher of the price, the lower of the rating.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0D705B-D905-4441-B3C4-64ECC3C161F5}"/>
              </a:ext>
            </a:extLst>
          </p:cNvPr>
          <p:cNvGrpSpPr/>
          <p:nvPr/>
        </p:nvGrpSpPr>
        <p:grpSpPr>
          <a:xfrm>
            <a:off x="514918" y="2772212"/>
            <a:ext cx="3734736" cy="428400"/>
            <a:chOff x="596840" y="2170709"/>
            <a:chExt cx="3734736" cy="428400"/>
          </a:xfrm>
        </p:grpSpPr>
        <p:sp>
          <p:nvSpPr>
            <p:cNvPr id="24" name="Google Shape;163;p17">
              <a:extLst>
                <a:ext uri="{FF2B5EF4-FFF2-40B4-BE49-F238E27FC236}">
                  <a16:creationId xmlns:a16="http://schemas.microsoft.com/office/drawing/2014/main" id="{2B06D0E6-472E-154B-B76C-CED144AC630F}"/>
                </a:ext>
              </a:extLst>
            </p:cNvPr>
            <p:cNvSpPr/>
            <p:nvPr/>
          </p:nvSpPr>
          <p:spPr>
            <a:xfrm rot="5400000">
              <a:off x="584377" y="2303766"/>
              <a:ext cx="187212" cy="162286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0;p18">
              <a:extLst>
                <a:ext uri="{FF2B5EF4-FFF2-40B4-BE49-F238E27FC236}">
                  <a16:creationId xmlns:a16="http://schemas.microsoft.com/office/drawing/2014/main" id="{18C13014-B23D-2245-BCFF-37CEA9664E7F}"/>
                </a:ext>
              </a:extLst>
            </p:cNvPr>
            <p:cNvSpPr txBox="1"/>
            <p:nvPr/>
          </p:nvSpPr>
          <p:spPr>
            <a:xfrm>
              <a:off x="898676" y="2170709"/>
              <a:ext cx="34329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Negative correlation.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320498"/>
      </p:ext>
    </p:extLst>
  </p:cSld>
  <p:clrMapOvr>
    <a:masterClrMapping/>
  </p:clrMapOvr>
</p:sld>
</file>

<file path=ppt/theme/theme1.xml><?xml version="1.0" encoding="utf-8"?>
<a:theme xmlns:a="http://schemas.openxmlformats.org/drawingml/2006/main" name="Location App Infographics by Slidesgo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403</Words>
  <Application>Microsoft Macintosh PowerPoint</Application>
  <PresentationFormat>On-screen Show (16:9)</PresentationFormat>
  <Paragraphs>71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Fira Sans</vt:lpstr>
      <vt:lpstr>Fira Sans Extra Condensed Medium</vt:lpstr>
      <vt:lpstr>Avenir</vt:lpstr>
      <vt:lpstr>Location App Infographics by Slidesgo</vt:lpstr>
      <vt:lpstr>PowerPoint Presentation</vt:lpstr>
      <vt:lpstr>Outlines</vt:lpstr>
      <vt:lpstr>Introduction</vt:lpstr>
      <vt:lpstr>PowerPoint Presentation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 App Infographics</dc:title>
  <cp:lastModifiedBy>رهف يوسف عبدالرحمن المعيوف</cp:lastModifiedBy>
  <cp:revision>3</cp:revision>
  <dcterms:modified xsi:type="dcterms:W3CDTF">2021-11-17T23:37:48Z</dcterms:modified>
</cp:coreProperties>
</file>